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22"/>
  </p:notesMasterIdLst>
  <p:sldIdLst>
    <p:sldId id="347" r:id="rId4"/>
    <p:sldId id="263" r:id="rId5"/>
    <p:sldId id="353" r:id="rId6"/>
    <p:sldId id="358" r:id="rId7"/>
    <p:sldId id="359" r:id="rId8"/>
    <p:sldId id="360" r:id="rId9"/>
    <p:sldId id="362" r:id="rId10"/>
    <p:sldId id="363" r:id="rId11"/>
    <p:sldId id="365" r:id="rId12"/>
    <p:sldId id="369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5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117"/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6" d="100"/>
          <a:sy n="106" d="100"/>
        </p:scale>
        <p:origin x="18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843A4-9BDF-45A5-A184-2C5375539670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03919-C0D6-4532-B09C-990E2EDED86B}">
      <dgm:prSet phldrT="[Текст]"/>
      <dgm:spPr/>
      <dgm:t>
        <a:bodyPr/>
        <a:lstStyle/>
        <a:p>
          <a:r>
            <a:rPr lang="ru-RU" dirty="0" smtClean="0"/>
            <a:t>Технологии дистанционного обучения</a:t>
          </a:r>
          <a:endParaRPr lang="ru-RU" dirty="0"/>
        </a:p>
      </dgm:t>
    </dgm:pt>
    <dgm:pt modelId="{E1048CCB-3A82-4C28-BCAE-C7C1519E688A}" type="parTrans" cxnId="{2F4AB5B9-4E5F-4459-921D-D7FC2DA8FEBB}">
      <dgm:prSet/>
      <dgm:spPr/>
      <dgm:t>
        <a:bodyPr/>
        <a:lstStyle/>
        <a:p>
          <a:endParaRPr lang="ru-RU"/>
        </a:p>
      </dgm:t>
    </dgm:pt>
    <dgm:pt modelId="{6AA812EA-2CD7-4956-A893-802BD0EA67A7}" type="sibTrans" cxnId="{2F4AB5B9-4E5F-4459-921D-D7FC2DA8FEBB}">
      <dgm:prSet/>
      <dgm:spPr/>
      <dgm:t>
        <a:bodyPr/>
        <a:lstStyle/>
        <a:p>
          <a:endParaRPr lang="ru-RU"/>
        </a:p>
      </dgm:t>
    </dgm:pt>
    <dgm:pt modelId="{9A2E3FA0-ADAE-4723-9679-3CCA9FED1334}">
      <dgm:prSet phldrT="[Текст]"/>
      <dgm:spPr/>
      <dgm:t>
        <a:bodyPr/>
        <a:lstStyle/>
        <a:p>
          <a:r>
            <a:rPr lang="ru-RU" dirty="0" smtClean="0"/>
            <a:t>Локальные</a:t>
          </a:r>
        </a:p>
        <a:p>
          <a:r>
            <a:rPr lang="ru-RU" dirty="0" smtClean="0"/>
            <a:t>(Кейс-технологии)</a:t>
          </a:r>
          <a:endParaRPr lang="ru-RU" dirty="0"/>
        </a:p>
      </dgm:t>
    </dgm:pt>
    <dgm:pt modelId="{EA24568C-F672-4E4C-86D2-52282C37A7EF}" type="parTrans" cxnId="{A8153041-5EA1-4F65-9CF2-4FD5B8D7AB2C}">
      <dgm:prSet/>
      <dgm:spPr/>
      <dgm:t>
        <a:bodyPr/>
        <a:lstStyle/>
        <a:p>
          <a:endParaRPr lang="ru-RU"/>
        </a:p>
      </dgm:t>
    </dgm:pt>
    <dgm:pt modelId="{411C6354-DC96-4CCB-903F-575A53EF2D82}" type="sibTrans" cxnId="{A8153041-5EA1-4F65-9CF2-4FD5B8D7AB2C}">
      <dgm:prSet/>
      <dgm:spPr/>
      <dgm:t>
        <a:bodyPr/>
        <a:lstStyle/>
        <a:p>
          <a:endParaRPr lang="ru-RU"/>
        </a:p>
      </dgm:t>
    </dgm:pt>
    <dgm:pt modelId="{DC636352-4BA6-4D9D-AA9D-18AF7686D5AB}">
      <dgm:prSet phldrT="[Текст]"/>
      <dgm:spPr/>
      <dgm:t>
        <a:bodyPr/>
        <a:lstStyle/>
        <a:p>
          <a:r>
            <a:rPr lang="ru-RU" dirty="0" smtClean="0"/>
            <a:t>Сетевые</a:t>
          </a:r>
        </a:p>
        <a:p>
          <a:r>
            <a:rPr lang="ru-RU" dirty="0" smtClean="0"/>
            <a:t>(Интернет-технологии)</a:t>
          </a:r>
          <a:endParaRPr lang="ru-RU" dirty="0"/>
        </a:p>
      </dgm:t>
    </dgm:pt>
    <dgm:pt modelId="{9D957322-6FBA-4E83-8738-1CA74E109239}" type="parTrans" cxnId="{3CCAFAD8-C466-42CC-8ADC-3AD9E84E9B55}">
      <dgm:prSet/>
      <dgm:spPr/>
      <dgm:t>
        <a:bodyPr/>
        <a:lstStyle/>
        <a:p>
          <a:endParaRPr lang="ru-RU"/>
        </a:p>
      </dgm:t>
    </dgm:pt>
    <dgm:pt modelId="{5F53C92A-CA15-4AFD-A14A-2A0C0530C3A4}" type="sibTrans" cxnId="{3CCAFAD8-C466-42CC-8ADC-3AD9E84E9B55}">
      <dgm:prSet/>
      <dgm:spPr/>
      <dgm:t>
        <a:bodyPr/>
        <a:lstStyle/>
        <a:p>
          <a:endParaRPr lang="ru-RU"/>
        </a:p>
      </dgm:t>
    </dgm:pt>
    <dgm:pt modelId="{3EECD455-9923-487A-9B45-5F22EF8F91AA}" type="pres">
      <dgm:prSet presAssocID="{CC9843A4-9BDF-45A5-A184-2C53755396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D372B6-775A-4BB4-8D20-5DD05937C772}" type="pres">
      <dgm:prSet presAssocID="{1BF03919-C0D6-4532-B09C-990E2EDED86B}" presName="hierRoot1" presStyleCnt="0">
        <dgm:presLayoutVars>
          <dgm:hierBranch val="init"/>
        </dgm:presLayoutVars>
      </dgm:prSet>
      <dgm:spPr/>
    </dgm:pt>
    <dgm:pt modelId="{9E5E705B-B614-42FA-B0F8-1F1E210A052F}" type="pres">
      <dgm:prSet presAssocID="{1BF03919-C0D6-4532-B09C-990E2EDED86B}" presName="rootComposite1" presStyleCnt="0"/>
      <dgm:spPr/>
    </dgm:pt>
    <dgm:pt modelId="{AB4D388F-0199-4C12-ABA2-919AE8076A50}" type="pres">
      <dgm:prSet presAssocID="{1BF03919-C0D6-4532-B09C-990E2EDED86B}" presName="rootText1" presStyleLbl="node0" presStyleIdx="0" presStyleCnt="1" custLinFactNeighborX="2987" custLinFactNeighborY="-50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D5EB43-25E7-4EC5-BDB7-5E2549F1945D}" type="pres">
      <dgm:prSet presAssocID="{1BF03919-C0D6-4532-B09C-990E2EDED86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A8C3DC2-24D1-437A-B813-A6DB7A4FDE1E}" type="pres">
      <dgm:prSet presAssocID="{1BF03919-C0D6-4532-B09C-990E2EDED86B}" presName="hierChild2" presStyleCnt="0"/>
      <dgm:spPr/>
    </dgm:pt>
    <dgm:pt modelId="{A7842B93-4A69-488E-8BFF-6C26B7A91CBD}" type="pres">
      <dgm:prSet presAssocID="{EA24568C-F672-4E4C-86D2-52282C37A7E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7F5B7F7-909D-4EF4-A447-F653269FFA9D}" type="pres">
      <dgm:prSet presAssocID="{9A2E3FA0-ADAE-4723-9679-3CCA9FED1334}" presName="hierRoot2" presStyleCnt="0">
        <dgm:presLayoutVars>
          <dgm:hierBranch val="init"/>
        </dgm:presLayoutVars>
      </dgm:prSet>
      <dgm:spPr/>
    </dgm:pt>
    <dgm:pt modelId="{63E1E92E-BD6B-42AC-A70A-3C7ED5D62E6A}" type="pres">
      <dgm:prSet presAssocID="{9A2E3FA0-ADAE-4723-9679-3CCA9FED1334}" presName="rootComposite" presStyleCnt="0"/>
      <dgm:spPr/>
    </dgm:pt>
    <dgm:pt modelId="{9A67EF5D-6F32-44B8-BF09-D1EA5BB9EAF4}" type="pres">
      <dgm:prSet presAssocID="{9A2E3FA0-ADAE-4723-9679-3CCA9FED1334}" presName="rootText" presStyleLbl="node2" presStyleIdx="0" presStyleCnt="2" custScaleX="109468" custLinFactNeighborX="5952" custLinFactNeighborY="-61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8BE7B-FD6C-46B1-B0A9-04590070CA7C}" type="pres">
      <dgm:prSet presAssocID="{9A2E3FA0-ADAE-4723-9679-3CCA9FED1334}" presName="rootConnector" presStyleLbl="node2" presStyleIdx="0" presStyleCnt="2"/>
      <dgm:spPr/>
      <dgm:t>
        <a:bodyPr/>
        <a:lstStyle/>
        <a:p>
          <a:endParaRPr lang="ru-RU"/>
        </a:p>
      </dgm:t>
    </dgm:pt>
    <dgm:pt modelId="{353C1A66-2057-4D70-BCF4-D7A27A4C4CC2}" type="pres">
      <dgm:prSet presAssocID="{9A2E3FA0-ADAE-4723-9679-3CCA9FED1334}" presName="hierChild4" presStyleCnt="0"/>
      <dgm:spPr/>
    </dgm:pt>
    <dgm:pt modelId="{26741D4C-DFBB-4C06-83FF-A04DB20D733F}" type="pres">
      <dgm:prSet presAssocID="{9A2E3FA0-ADAE-4723-9679-3CCA9FED1334}" presName="hierChild5" presStyleCnt="0"/>
      <dgm:spPr/>
    </dgm:pt>
    <dgm:pt modelId="{757E843A-9953-446B-86C4-782804239A25}" type="pres">
      <dgm:prSet presAssocID="{9D957322-6FBA-4E83-8738-1CA74E10923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1C79133-1CF2-4509-AD36-D41CA3929B46}" type="pres">
      <dgm:prSet presAssocID="{DC636352-4BA6-4D9D-AA9D-18AF7686D5AB}" presName="hierRoot2" presStyleCnt="0">
        <dgm:presLayoutVars>
          <dgm:hierBranch val="init"/>
        </dgm:presLayoutVars>
      </dgm:prSet>
      <dgm:spPr/>
    </dgm:pt>
    <dgm:pt modelId="{A721A400-6C0E-4BF5-B475-80494923EF2B}" type="pres">
      <dgm:prSet presAssocID="{DC636352-4BA6-4D9D-AA9D-18AF7686D5AB}" presName="rootComposite" presStyleCnt="0"/>
      <dgm:spPr/>
    </dgm:pt>
    <dgm:pt modelId="{49801579-3F08-4D65-900F-0BF02CE1C006}" type="pres">
      <dgm:prSet presAssocID="{DC636352-4BA6-4D9D-AA9D-18AF7686D5AB}" presName="rootText" presStyleLbl="node2" presStyleIdx="1" presStyleCnt="2" custScaleX="118548" custLinFactNeighborX="172" custLinFactNeighborY="-61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36A8C-DF2C-4F20-8340-A7E793A6A20F}" type="pres">
      <dgm:prSet presAssocID="{DC636352-4BA6-4D9D-AA9D-18AF7686D5AB}" presName="rootConnector" presStyleLbl="node2" presStyleIdx="1" presStyleCnt="2"/>
      <dgm:spPr/>
      <dgm:t>
        <a:bodyPr/>
        <a:lstStyle/>
        <a:p>
          <a:endParaRPr lang="ru-RU"/>
        </a:p>
      </dgm:t>
    </dgm:pt>
    <dgm:pt modelId="{1870682B-56A0-4B6C-9CEA-09C8A84D524E}" type="pres">
      <dgm:prSet presAssocID="{DC636352-4BA6-4D9D-AA9D-18AF7686D5AB}" presName="hierChild4" presStyleCnt="0"/>
      <dgm:spPr/>
    </dgm:pt>
    <dgm:pt modelId="{D94E9C9C-F59D-4610-B985-ECE47F5F739F}" type="pres">
      <dgm:prSet presAssocID="{DC636352-4BA6-4D9D-AA9D-18AF7686D5AB}" presName="hierChild5" presStyleCnt="0"/>
      <dgm:spPr/>
    </dgm:pt>
    <dgm:pt modelId="{F60DAC1D-F15A-4062-8676-5E0227424D93}" type="pres">
      <dgm:prSet presAssocID="{1BF03919-C0D6-4532-B09C-990E2EDED86B}" presName="hierChild3" presStyleCnt="0"/>
      <dgm:spPr/>
    </dgm:pt>
  </dgm:ptLst>
  <dgm:cxnLst>
    <dgm:cxn modelId="{2F4AB5B9-4E5F-4459-921D-D7FC2DA8FEBB}" srcId="{CC9843A4-9BDF-45A5-A184-2C5375539670}" destId="{1BF03919-C0D6-4532-B09C-990E2EDED86B}" srcOrd="0" destOrd="0" parTransId="{E1048CCB-3A82-4C28-BCAE-C7C1519E688A}" sibTransId="{6AA812EA-2CD7-4956-A893-802BD0EA67A7}"/>
    <dgm:cxn modelId="{3CCAFAD8-C466-42CC-8ADC-3AD9E84E9B55}" srcId="{1BF03919-C0D6-4532-B09C-990E2EDED86B}" destId="{DC636352-4BA6-4D9D-AA9D-18AF7686D5AB}" srcOrd="1" destOrd="0" parTransId="{9D957322-6FBA-4E83-8738-1CA74E109239}" sibTransId="{5F53C92A-CA15-4AFD-A14A-2A0C0530C3A4}"/>
    <dgm:cxn modelId="{16A42D0F-D587-4FFC-B7D1-76D5A039BCFB}" type="presOf" srcId="{9A2E3FA0-ADAE-4723-9679-3CCA9FED1334}" destId="{9A67EF5D-6F32-44B8-BF09-D1EA5BB9EAF4}" srcOrd="0" destOrd="0" presId="urn:microsoft.com/office/officeart/2005/8/layout/orgChart1"/>
    <dgm:cxn modelId="{156E1024-45C9-4678-B2FF-EC58F3200274}" type="presOf" srcId="{9A2E3FA0-ADAE-4723-9679-3CCA9FED1334}" destId="{6508BE7B-FD6C-46B1-B0A9-04590070CA7C}" srcOrd="1" destOrd="0" presId="urn:microsoft.com/office/officeart/2005/8/layout/orgChart1"/>
    <dgm:cxn modelId="{EE6C1FE3-30A5-4D22-B639-A1C21C1A5426}" type="presOf" srcId="{CC9843A4-9BDF-45A5-A184-2C5375539670}" destId="{3EECD455-9923-487A-9B45-5F22EF8F91AA}" srcOrd="0" destOrd="0" presId="urn:microsoft.com/office/officeart/2005/8/layout/orgChart1"/>
    <dgm:cxn modelId="{F01E8F36-2152-49DB-ABEE-D0CBD79D57DD}" type="presOf" srcId="{DC636352-4BA6-4D9D-AA9D-18AF7686D5AB}" destId="{49801579-3F08-4D65-900F-0BF02CE1C006}" srcOrd="0" destOrd="0" presId="urn:microsoft.com/office/officeart/2005/8/layout/orgChart1"/>
    <dgm:cxn modelId="{48FBC759-F88C-4538-80C0-C00A5B36F052}" type="presOf" srcId="{EA24568C-F672-4E4C-86D2-52282C37A7EF}" destId="{A7842B93-4A69-488E-8BFF-6C26B7A91CBD}" srcOrd="0" destOrd="0" presId="urn:microsoft.com/office/officeart/2005/8/layout/orgChart1"/>
    <dgm:cxn modelId="{5EA5DE0B-DBDE-4FF2-9926-9DD54A8EB25D}" type="presOf" srcId="{1BF03919-C0D6-4532-B09C-990E2EDED86B}" destId="{1ED5EB43-25E7-4EC5-BDB7-5E2549F1945D}" srcOrd="1" destOrd="0" presId="urn:microsoft.com/office/officeart/2005/8/layout/orgChart1"/>
    <dgm:cxn modelId="{461D64D0-1426-43CA-ADD9-0ECD940B5C29}" type="presOf" srcId="{9D957322-6FBA-4E83-8738-1CA74E109239}" destId="{757E843A-9953-446B-86C4-782804239A25}" srcOrd="0" destOrd="0" presId="urn:microsoft.com/office/officeart/2005/8/layout/orgChart1"/>
    <dgm:cxn modelId="{CA63A37A-73FB-496D-8CF5-B7F6E48BC490}" type="presOf" srcId="{DC636352-4BA6-4D9D-AA9D-18AF7686D5AB}" destId="{A6836A8C-DF2C-4F20-8340-A7E793A6A20F}" srcOrd="1" destOrd="0" presId="urn:microsoft.com/office/officeart/2005/8/layout/orgChart1"/>
    <dgm:cxn modelId="{0908A6C7-1ACE-434F-8D38-726563555F27}" type="presOf" srcId="{1BF03919-C0D6-4532-B09C-990E2EDED86B}" destId="{AB4D388F-0199-4C12-ABA2-919AE8076A50}" srcOrd="0" destOrd="0" presId="urn:microsoft.com/office/officeart/2005/8/layout/orgChart1"/>
    <dgm:cxn modelId="{A8153041-5EA1-4F65-9CF2-4FD5B8D7AB2C}" srcId="{1BF03919-C0D6-4532-B09C-990E2EDED86B}" destId="{9A2E3FA0-ADAE-4723-9679-3CCA9FED1334}" srcOrd="0" destOrd="0" parTransId="{EA24568C-F672-4E4C-86D2-52282C37A7EF}" sibTransId="{411C6354-DC96-4CCB-903F-575A53EF2D82}"/>
    <dgm:cxn modelId="{68C56F0E-9550-4F4A-BA3B-498EEBA6C6EB}" type="presParOf" srcId="{3EECD455-9923-487A-9B45-5F22EF8F91AA}" destId="{B6D372B6-775A-4BB4-8D20-5DD05937C772}" srcOrd="0" destOrd="0" presId="urn:microsoft.com/office/officeart/2005/8/layout/orgChart1"/>
    <dgm:cxn modelId="{6A2D593E-9B3B-4EC3-B060-E40919D84622}" type="presParOf" srcId="{B6D372B6-775A-4BB4-8D20-5DD05937C772}" destId="{9E5E705B-B614-42FA-B0F8-1F1E210A052F}" srcOrd="0" destOrd="0" presId="urn:microsoft.com/office/officeart/2005/8/layout/orgChart1"/>
    <dgm:cxn modelId="{AAE8A2A6-2BBB-4D13-81B1-F2CBB4D3A0FD}" type="presParOf" srcId="{9E5E705B-B614-42FA-B0F8-1F1E210A052F}" destId="{AB4D388F-0199-4C12-ABA2-919AE8076A50}" srcOrd="0" destOrd="0" presId="urn:microsoft.com/office/officeart/2005/8/layout/orgChart1"/>
    <dgm:cxn modelId="{9668FE53-AD61-4D59-9F7A-4105A4972EAD}" type="presParOf" srcId="{9E5E705B-B614-42FA-B0F8-1F1E210A052F}" destId="{1ED5EB43-25E7-4EC5-BDB7-5E2549F1945D}" srcOrd="1" destOrd="0" presId="urn:microsoft.com/office/officeart/2005/8/layout/orgChart1"/>
    <dgm:cxn modelId="{3B129CE0-01A4-496A-B8EF-85C0CF6AFD40}" type="presParOf" srcId="{B6D372B6-775A-4BB4-8D20-5DD05937C772}" destId="{CA8C3DC2-24D1-437A-B813-A6DB7A4FDE1E}" srcOrd="1" destOrd="0" presId="urn:microsoft.com/office/officeart/2005/8/layout/orgChart1"/>
    <dgm:cxn modelId="{1BB072C1-C1F5-489F-B806-440763A1CB40}" type="presParOf" srcId="{CA8C3DC2-24D1-437A-B813-A6DB7A4FDE1E}" destId="{A7842B93-4A69-488E-8BFF-6C26B7A91CBD}" srcOrd="0" destOrd="0" presId="urn:microsoft.com/office/officeart/2005/8/layout/orgChart1"/>
    <dgm:cxn modelId="{D3F1AAD7-FFAC-47AE-8F0C-4E3954E7F739}" type="presParOf" srcId="{CA8C3DC2-24D1-437A-B813-A6DB7A4FDE1E}" destId="{C7F5B7F7-909D-4EF4-A447-F653269FFA9D}" srcOrd="1" destOrd="0" presId="urn:microsoft.com/office/officeart/2005/8/layout/orgChart1"/>
    <dgm:cxn modelId="{39969762-6246-4DC4-A3AE-7D25674FE7B6}" type="presParOf" srcId="{C7F5B7F7-909D-4EF4-A447-F653269FFA9D}" destId="{63E1E92E-BD6B-42AC-A70A-3C7ED5D62E6A}" srcOrd="0" destOrd="0" presId="urn:microsoft.com/office/officeart/2005/8/layout/orgChart1"/>
    <dgm:cxn modelId="{71A2095F-E9CD-4DCA-BC4F-C19C27CF806F}" type="presParOf" srcId="{63E1E92E-BD6B-42AC-A70A-3C7ED5D62E6A}" destId="{9A67EF5D-6F32-44B8-BF09-D1EA5BB9EAF4}" srcOrd="0" destOrd="0" presId="urn:microsoft.com/office/officeart/2005/8/layout/orgChart1"/>
    <dgm:cxn modelId="{FC3C0A39-3097-4170-80B9-349E1A7C91DD}" type="presParOf" srcId="{63E1E92E-BD6B-42AC-A70A-3C7ED5D62E6A}" destId="{6508BE7B-FD6C-46B1-B0A9-04590070CA7C}" srcOrd="1" destOrd="0" presId="urn:microsoft.com/office/officeart/2005/8/layout/orgChart1"/>
    <dgm:cxn modelId="{467B2E46-CB21-4B01-BA49-C6F23DBE4AC2}" type="presParOf" srcId="{C7F5B7F7-909D-4EF4-A447-F653269FFA9D}" destId="{353C1A66-2057-4D70-BCF4-D7A27A4C4CC2}" srcOrd="1" destOrd="0" presId="urn:microsoft.com/office/officeart/2005/8/layout/orgChart1"/>
    <dgm:cxn modelId="{58AC86E6-A764-4F3A-9402-D166DF40A3B3}" type="presParOf" srcId="{C7F5B7F7-909D-4EF4-A447-F653269FFA9D}" destId="{26741D4C-DFBB-4C06-83FF-A04DB20D733F}" srcOrd="2" destOrd="0" presId="urn:microsoft.com/office/officeart/2005/8/layout/orgChart1"/>
    <dgm:cxn modelId="{0551E66A-1608-4C64-AE46-192D44BFEFC5}" type="presParOf" srcId="{CA8C3DC2-24D1-437A-B813-A6DB7A4FDE1E}" destId="{757E843A-9953-446B-86C4-782804239A25}" srcOrd="2" destOrd="0" presId="urn:microsoft.com/office/officeart/2005/8/layout/orgChart1"/>
    <dgm:cxn modelId="{6BBA8177-EEB5-40CE-9E19-36C028C50711}" type="presParOf" srcId="{CA8C3DC2-24D1-437A-B813-A6DB7A4FDE1E}" destId="{F1C79133-1CF2-4509-AD36-D41CA3929B46}" srcOrd="3" destOrd="0" presId="urn:microsoft.com/office/officeart/2005/8/layout/orgChart1"/>
    <dgm:cxn modelId="{7E2853CA-3AC3-47B1-8795-4BAFDE49CBAC}" type="presParOf" srcId="{F1C79133-1CF2-4509-AD36-D41CA3929B46}" destId="{A721A400-6C0E-4BF5-B475-80494923EF2B}" srcOrd="0" destOrd="0" presId="urn:microsoft.com/office/officeart/2005/8/layout/orgChart1"/>
    <dgm:cxn modelId="{116E5BB5-7374-4ED8-AF6B-459F29E0A1C4}" type="presParOf" srcId="{A721A400-6C0E-4BF5-B475-80494923EF2B}" destId="{49801579-3F08-4D65-900F-0BF02CE1C006}" srcOrd="0" destOrd="0" presId="urn:microsoft.com/office/officeart/2005/8/layout/orgChart1"/>
    <dgm:cxn modelId="{802AAF6E-38D8-4484-B8FF-C445F7EFC03F}" type="presParOf" srcId="{A721A400-6C0E-4BF5-B475-80494923EF2B}" destId="{A6836A8C-DF2C-4F20-8340-A7E793A6A20F}" srcOrd="1" destOrd="0" presId="urn:microsoft.com/office/officeart/2005/8/layout/orgChart1"/>
    <dgm:cxn modelId="{AA49B9D2-014A-4D22-8B6E-43D0659D0036}" type="presParOf" srcId="{F1C79133-1CF2-4509-AD36-D41CA3929B46}" destId="{1870682B-56A0-4B6C-9CEA-09C8A84D524E}" srcOrd="1" destOrd="0" presId="urn:microsoft.com/office/officeart/2005/8/layout/orgChart1"/>
    <dgm:cxn modelId="{03328396-6556-4E37-AB0D-9BEA21B80575}" type="presParOf" srcId="{F1C79133-1CF2-4509-AD36-D41CA3929B46}" destId="{D94E9C9C-F59D-4610-B985-ECE47F5F739F}" srcOrd="2" destOrd="0" presId="urn:microsoft.com/office/officeart/2005/8/layout/orgChart1"/>
    <dgm:cxn modelId="{68A0AD30-5998-4449-9F65-394057EABD20}" type="presParOf" srcId="{B6D372B6-775A-4BB4-8D20-5DD05937C772}" destId="{F60DAC1D-F15A-4062-8676-5E0227424D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F9B98-AEEF-4B60-A585-4ECA56D413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738E25-07B8-493D-BA90-701BCEE5886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Контакт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педагога и 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ребенка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(индивидуальное взаимодействие)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92766-0EB5-45CC-98DE-22B4169FC950}" type="parTrans" cxnId="{C4B78CAD-9C6A-47D2-8179-CE0A445AE4B5}">
      <dgm:prSet/>
      <dgm:spPr/>
      <dgm:t>
        <a:bodyPr/>
        <a:lstStyle/>
        <a:p>
          <a:endParaRPr lang="ru-RU"/>
        </a:p>
      </dgm:t>
    </dgm:pt>
    <dgm:pt modelId="{7A6BE8C1-A96A-462B-8E9E-67F2B7AB38AF}" type="sibTrans" cxnId="{C4B78CAD-9C6A-47D2-8179-CE0A445AE4B5}">
      <dgm:prSet/>
      <dgm:spPr/>
      <dgm:t>
        <a:bodyPr/>
        <a:lstStyle/>
        <a:p>
          <a:endParaRPr lang="ru-RU"/>
        </a:p>
      </dgm:t>
    </dgm:pt>
    <dgm:pt modelId="{08F92CC7-BBCE-4175-B466-18D98C354964}">
      <dgm:prSet phldrT="[Текст]" custT="1"/>
      <dgm:spPr/>
      <dgm:t>
        <a:bodyPr/>
        <a:lstStyle/>
        <a:p>
          <a:r>
            <a:rPr lang="ru-RU" sz="3100" dirty="0" smtClean="0"/>
            <a:t>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Телефонная связь</a:t>
          </a:r>
        </a:p>
      </dgm:t>
    </dgm:pt>
    <dgm:pt modelId="{789719A5-305B-42F5-8A91-F72119DE49DC}" type="parTrans" cxnId="{C274ABE3-EDCB-4426-9EC3-145C5B5E6729}">
      <dgm:prSet/>
      <dgm:spPr/>
      <dgm:t>
        <a:bodyPr/>
        <a:lstStyle/>
        <a:p>
          <a:endParaRPr lang="ru-RU"/>
        </a:p>
      </dgm:t>
    </dgm:pt>
    <dgm:pt modelId="{41D06397-F564-4337-8387-BF37B2208E7A}" type="sibTrans" cxnId="{C274ABE3-EDCB-4426-9EC3-145C5B5E6729}">
      <dgm:prSet/>
      <dgm:spPr/>
      <dgm:t>
        <a:bodyPr/>
        <a:lstStyle/>
        <a:p>
          <a:endParaRPr lang="ru-RU"/>
        </a:p>
      </dgm:t>
    </dgm:pt>
    <dgm:pt modelId="{10F330E3-B544-4DD1-BA94-537F6C7B2CBE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 смс-сообщениями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3FEF7-D3F9-4053-B7E2-67E4073B58F9}" type="parTrans" cxnId="{63E755D6-B0CE-423A-A3AD-4C97CDD5E29A}">
      <dgm:prSet/>
      <dgm:spPr/>
      <dgm:t>
        <a:bodyPr/>
        <a:lstStyle/>
        <a:p>
          <a:endParaRPr lang="ru-RU"/>
        </a:p>
      </dgm:t>
    </dgm:pt>
    <dgm:pt modelId="{13452D18-83D8-4DB6-BE4B-C4B9775F34D9}" type="sibTrans" cxnId="{63E755D6-B0CE-423A-A3AD-4C97CDD5E29A}">
      <dgm:prSet/>
      <dgm:spPr/>
      <dgm:t>
        <a:bodyPr/>
        <a:lstStyle/>
        <a:p>
          <a:endParaRPr lang="ru-RU"/>
        </a:p>
      </dgm:t>
    </dgm:pt>
    <dgm:pt modelId="{F31F5E36-E68A-42F5-85BE-EBEB65422EE7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Почтовые ящики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93A61-F23C-4B8C-A408-71F36E5A8639}" type="sibTrans" cxnId="{22DA0915-7C48-4CE3-8077-F043D48B5295}">
      <dgm:prSet/>
      <dgm:spPr/>
      <dgm:t>
        <a:bodyPr/>
        <a:lstStyle/>
        <a:p>
          <a:endParaRPr lang="ru-RU"/>
        </a:p>
      </dgm:t>
    </dgm:pt>
    <dgm:pt modelId="{AEB5C6F1-BBC9-463D-86A3-AD1687E53F57}" type="parTrans" cxnId="{22DA0915-7C48-4CE3-8077-F043D48B5295}">
      <dgm:prSet/>
      <dgm:spPr/>
      <dgm:t>
        <a:bodyPr/>
        <a:lstStyle/>
        <a:p>
          <a:endParaRPr lang="ru-RU"/>
        </a:p>
      </dgm:t>
    </dgm:pt>
    <dgm:pt modelId="{47112DEC-5B0A-42E5-AC53-89B9604AEBF5}" type="pres">
      <dgm:prSet presAssocID="{960F9B98-AEEF-4B60-A585-4ECA56D413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FBC7A7-D4D2-45A4-B779-CD95CE0DDB72}" type="pres">
      <dgm:prSet presAssocID="{A0738E25-07B8-493D-BA90-701BCEE58867}" presName="hierRoot1" presStyleCnt="0">
        <dgm:presLayoutVars>
          <dgm:hierBranch val="init"/>
        </dgm:presLayoutVars>
      </dgm:prSet>
      <dgm:spPr/>
    </dgm:pt>
    <dgm:pt modelId="{2E023F69-F7E0-421F-8938-8A0C9A8F23CC}" type="pres">
      <dgm:prSet presAssocID="{A0738E25-07B8-493D-BA90-701BCEE58867}" presName="rootComposite1" presStyleCnt="0"/>
      <dgm:spPr/>
    </dgm:pt>
    <dgm:pt modelId="{9C6452D4-4FBA-412D-9193-D35EB59CF492}" type="pres">
      <dgm:prSet presAssocID="{A0738E25-07B8-493D-BA90-701BCEE58867}" presName="rootText1" presStyleLbl="node0" presStyleIdx="0" presStyleCnt="1" custScaleX="328582" custScaleY="126158" custLinFactNeighborX="881" custLinFactNeighborY="-83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8D4E03-00D3-42BD-B151-F2093D0BD629}" type="pres">
      <dgm:prSet presAssocID="{A0738E25-07B8-493D-BA90-701BCEE588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ED046D-751C-45AB-AE27-A01C93F7C57B}" type="pres">
      <dgm:prSet presAssocID="{A0738E25-07B8-493D-BA90-701BCEE58867}" presName="hierChild2" presStyleCnt="0"/>
      <dgm:spPr/>
    </dgm:pt>
    <dgm:pt modelId="{5546D465-D461-4005-B84E-251852DD73B8}" type="pres">
      <dgm:prSet presAssocID="{789719A5-305B-42F5-8A91-F72119DE49DC}" presName="Name37" presStyleLbl="parChTrans1D2" presStyleIdx="0" presStyleCnt="1"/>
      <dgm:spPr/>
      <dgm:t>
        <a:bodyPr/>
        <a:lstStyle/>
        <a:p>
          <a:endParaRPr lang="ru-RU"/>
        </a:p>
      </dgm:t>
    </dgm:pt>
    <dgm:pt modelId="{2C11EA57-EDF7-42B6-96F6-6D5C6A380288}" type="pres">
      <dgm:prSet presAssocID="{08F92CC7-BBCE-4175-B466-18D98C354964}" presName="hierRoot2" presStyleCnt="0">
        <dgm:presLayoutVars>
          <dgm:hierBranch val="init"/>
        </dgm:presLayoutVars>
      </dgm:prSet>
      <dgm:spPr/>
    </dgm:pt>
    <dgm:pt modelId="{0F299EB1-0115-43F6-B6EA-F4CAC7FB85EC}" type="pres">
      <dgm:prSet presAssocID="{08F92CC7-BBCE-4175-B466-18D98C354964}" presName="rootComposite" presStyleCnt="0"/>
      <dgm:spPr/>
    </dgm:pt>
    <dgm:pt modelId="{41B2F1A1-4365-4C67-8F24-7A449972E525}" type="pres">
      <dgm:prSet presAssocID="{08F92CC7-BBCE-4175-B466-18D98C354964}" presName="rootText" presStyleLbl="node2" presStyleIdx="0" presStyleCnt="1" custScaleX="167465" custLinFactNeighborX="2994" custLinFactNeighborY="-25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E4CC6-0B70-41C7-B0CE-9C4B2750CEBB}" type="pres">
      <dgm:prSet presAssocID="{08F92CC7-BBCE-4175-B466-18D98C354964}" presName="rootConnector" presStyleLbl="node2" presStyleIdx="0" presStyleCnt="1"/>
      <dgm:spPr/>
      <dgm:t>
        <a:bodyPr/>
        <a:lstStyle/>
        <a:p>
          <a:endParaRPr lang="ru-RU"/>
        </a:p>
      </dgm:t>
    </dgm:pt>
    <dgm:pt modelId="{884AFA04-B40B-467E-8514-C2EB625E0EF4}" type="pres">
      <dgm:prSet presAssocID="{08F92CC7-BBCE-4175-B466-18D98C354964}" presName="hierChild4" presStyleCnt="0"/>
      <dgm:spPr/>
    </dgm:pt>
    <dgm:pt modelId="{6D5FEB32-933E-4B77-B49F-76CC4E15131E}" type="pres">
      <dgm:prSet presAssocID="{B133FEF7-D3F9-4053-B7E2-67E4073B58F9}" presName="Name37" presStyleLbl="parChTrans1D3" presStyleIdx="0" presStyleCnt="2"/>
      <dgm:spPr/>
      <dgm:t>
        <a:bodyPr/>
        <a:lstStyle/>
        <a:p>
          <a:endParaRPr lang="ru-RU"/>
        </a:p>
      </dgm:t>
    </dgm:pt>
    <dgm:pt modelId="{78A6A0DF-EFFB-45C7-B6F9-E4E972BCD7EB}" type="pres">
      <dgm:prSet presAssocID="{10F330E3-B544-4DD1-BA94-537F6C7B2CBE}" presName="hierRoot2" presStyleCnt="0">
        <dgm:presLayoutVars>
          <dgm:hierBranch val="init"/>
        </dgm:presLayoutVars>
      </dgm:prSet>
      <dgm:spPr/>
    </dgm:pt>
    <dgm:pt modelId="{DD6ACA92-D5AD-4EA0-AC0E-006BC4936ACE}" type="pres">
      <dgm:prSet presAssocID="{10F330E3-B544-4DD1-BA94-537F6C7B2CBE}" presName="rootComposite" presStyleCnt="0"/>
      <dgm:spPr/>
    </dgm:pt>
    <dgm:pt modelId="{1A66C4C3-4A51-4BEA-8E3D-FBE2F46D91F9}" type="pres">
      <dgm:prSet presAssocID="{10F330E3-B544-4DD1-BA94-537F6C7B2CBE}" presName="rootText" presStyleLbl="node3" presStyleIdx="0" presStyleCnt="2" custLinFactNeighborX="-1169" custLinFactNeighborY="-33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8F0D56-FD5E-4D72-BC03-69244DB75954}" type="pres">
      <dgm:prSet presAssocID="{10F330E3-B544-4DD1-BA94-537F6C7B2CBE}" presName="rootConnector" presStyleLbl="node3" presStyleIdx="0" presStyleCnt="2"/>
      <dgm:spPr/>
      <dgm:t>
        <a:bodyPr/>
        <a:lstStyle/>
        <a:p>
          <a:endParaRPr lang="ru-RU"/>
        </a:p>
      </dgm:t>
    </dgm:pt>
    <dgm:pt modelId="{EEEC066F-44C7-4DA1-9F08-6DBF6E80D839}" type="pres">
      <dgm:prSet presAssocID="{10F330E3-B544-4DD1-BA94-537F6C7B2CBE}" presName="hierChild4" presStyleCnt="0"/>
      <dgm:spPr/>
    </dgm:pt>
    <dgm:pt modelId="{CEDFE96B-375C-4749-9191-8D17969A26D0}" type="pres">
      <dgm:prSet presAssocID="{10F330E3-B544-4DD1-BA94-537F6C7B2CBE}" presName="hierChild5" presStyleCnt="0"/>
      <dgm:spPr/>
    </dgm:pt>
    <dgm:pt modelId="{9B40F56C-C4DD-4D6E-86E1-82A4DA6E3C00}" type="pres">
      <dgm:prSet presAssocID="{AEB5C6F1-BBC9-463D-86A3-AD1687E53F57}" presName="Name37" presStyleLbl="parChTrans1D3" presStyleIdx="1" presStyleCnt="2"/>
      <dgm:spPr/>
      <dgm:t>
        <a:bodyPr/>
        <a:lstStyle/>
        <a:p>
          <a:endParaRPr lang="ru-RU"/>
        </a:p>
      </dgm:t>
    </dgm:pt>
    <dgm:pt modelId="{620D2FFA-E1C3-40E0-AEC2-51904D02BAD2}" type="pres">
      <dgm:prSet presAssocID="{F31F5E36-E68A-42F5-85BE-EBEB65422EE7}" presName="hierRoot2" presStyleCnt="0">
        <dgm:presLayoutVars>
          <dgm:hierBranch val="init"/>
        </dgm:presLayoutVars>
      </dgm:prSet>
      <dgm:spPr/>
    </dgm:pt>
    <dgm:pt modelId="{7C7E0EAB-2F17-4B03-88EB-65CB8BA56703}" type="pres">
      <dgm:prSet presAssocID="{F31F5E36-E68A-42F5-85BE-EBEB65422EE7}" presName="rootComposite" presStyleCnt="0"/>
      <dgm:spPr/>
    </dgm:pt>
    <dgm:pt modelId="{FBF5E834-4EC6-44AF-A488-03C358FF5634}" type="pres">
      <dgm:prSet presAssocID="{F31F5E36-E68A-42F5-85BE-EBEB65422EE7}" presName="rootText" presStyleLbl="node3" presStyleIdx="1" presStyleCnt="2" custLinFactNeighborX="1731" custLinFactNeighborY="-25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23740-E928-4C5C-B085-574418286C50}" type="pres">
      <dgm:prSet presAssocID="{F31F5E36-E68A-42F5-85BE-EBEB65422EE7}" presName="rootConnector" presStyleLbl="node3" presStyleIdx="1" presStyleCnt="2"/>
      <dgm:spPr/>
      <dgm:t>
        <a:bodyPr/>
        <a:lstStyle/>
        <a:p>
          <a:endParaRPr lang="ru-RU"/>
        </a:p>
      </dgm:t>
    </dgm:pt>
    <dgm:pt modelId="{5F2445A5-7583-4538-9F48-5BC1D667F1BB}" type="pres">
      <dgm:prSet presAssocID="{F31F5E36-E68A-42F5-85BE-EBEB65422EE7}" presName="hierChild4" presStyleCnt="0"/>
      <dgm:spPr/>
    </dgm:pt>
    <dgm:pt modelId="{D1D27EF5-13E8-4D90-B3B9-8601CB203B97}" type="pres">
      <dgm:prSet presAssocID="{F31F5E36-E68A-42F5-85BE-EBEB65422EE7}" presName="hierChild5" presStyleCnt="0"/>
      <dgm:spPr/>
    </dgm:pt>
    <dgm:pt modelId="{BD1825B1-4CAE-4376-AB89-3EB3B92AE011}" type="pres">
      <dgm:prSet presAssocID="{08F92CC7-BBCE-4175-B466-18D98C354964}" presName="hierChild5" presStyleCnt="0"/>
      <dgm:spPr/>
    </dgm:pt>
    <dgm:pt modelId="{963CCFC6-BDDC-402B-B113-6DEB238C6468}" type="pres">
      <dgm:prSet presAssocID="{A0738E25-07B8-493D-BA90-701BCEE58867}" presName="hierChild3" presStyleCnt="0"/>
      <dgm:spPr/>
    </dgm:pt>
  </dgm:ptLst>
  <dgm:cxnLst>
    <dgm:cxn modelId="{1B98E7D2-B4BC-46E5-85D8-EB4E3DCEA414}" type="presOf" srcId="{A0738E25-07B8-493D-BA90-701BCEE58867}" destId="{868D4E03-00D3-42BD-B151-F2093D0BD629}" srcOrd="1" destOrd="0" presId="urn:microsoft.com/office/officeart/2005/8/layout/orgChart1"/>
    <dgm:cxn modelId="{4D4A0BA1-23E3-44BA-89AA-F26D9742F467}" type="presOf" srcId="{10F330E3-B544-4DD1-BA94-537F6C7B2CBE}" destId="{1A66C4C3-4A51-4BEA-8E3D-FBE2F46D91F9}" srcOrd="0" destOrd="0" presId="urn:microsoft.com/office/officeart/2005/8/layout/orgChart1"/>
    <dgm:cxn modelId="{63E755D6-B0CE-423A-A3AD-4C97CDD5E29A}" srcId="{08F92CC7-BBCE-4175-B466-18D98C354964}" destId="{10F330E3-B544-4DD1-BA94-537F6C7B2CBE}" srcOrd="0" destOrd="0" parTransId="{B133FEF7-D3F9-4053-B7E2-67E4073B58F9}" sibTransId="{13452D18-83D8-4DB6-BE4B-C4B9775F34D9}"/>
    <dgm:cxn modelId="{285345C9-5D21-48C9-90AD-A70D608D8BD7}" type="presOf" srcId="{F31F5E36-E68A-42F5-85BE-EBEB65422EE7}" destId="{E8723740-E928-4C5C-B085-574418286C50}" srcOrd="1" destOrd="0" presId="urn:microsoft.com/office/officeart/2005/8/layout/orgChart1"/>
    <dgm:cxn modelId="{C4B78CAD-9C6A-47D2-8179-CE0A445AE4B5}" srcId="{960F9B98-AEEF-4B60-A585-4ECA56D413C7}" destId="{A0738E25-07B8-493D-BA90-701BCEE58867}" srcOrd="0" destOrd="0" parTransId="{D1992766-0EB5-45CC-98DE-22B4169FC950}" sibTransId="{7A6BE8C1-A96A-462B-8E9E-67F2B7AB38AF}"/>
    <dgm:cxn modelId="{94BB76D7-3676-442D-8254-89563F8C9594}" type="presOf" srcId="{A0738E25-07B8-493D-BA90-701BCEE58867}" destId="{9C6452D4-4FBA-412D-9193-D35EB59CF492}" srcOrd="0" destOrd="0" presId="urn:microsoft.com/office/officeart/2005/8/layout/orgChart1"/>
    <dgm:cxn modelId="{24AE56F1-A81D-4797-9BAD-F3863F303B12}" type="presOf" srcId="{F31F5E36-E68A-42F5-85BE-EBEB65422EE7}" destId="{FBF5E834-4EC6-44AF-A488-03C358FF5634}" srcOrd="0" destOrd="0" presId="urn:microsoft.com/office/officeart/2005/8/layout/orgChart1"/>
    <dgm:cxn modelId="{9C3D65A5-A0BC-4BD2-9AB8-577F234A5336}" type="presOf" srcId="{B133FEF7-D3F9-4053-B7E2-67E4073B58F9}" destId="{6D5FEB32-933E-4B77-B49F-76CC4E15131E}" srcOrd="0" destOrd="0" presId="urn:microsoft.com/office/officeart/2005/8/layout/orgChart1"/>
    <dgm:cxn modelId="{9435E16F-940B-4A2C-A1AB-C75C02F94C84}" type="presOf" srcId="{AEB5C6F1-BBC9-463D-86A3-AD1687E53F57}" destId="{9B40F56C-C4DD-4D6E-86E1-82A4DA6E3C00}" srcOrd="0" destOrd="0" presId="urn:microsoft.com/office/officeart/2005/8/layout/orgChart1"/>
    <dgm:cxn modelId="{22DA0915-7C48-4CE3-8077-F043D48B5295}" srcId="{08F92CC7-BBCE-4175-B466-18D98C354964}" destId="{F31F5E36-E68A-42F5-85BE-EBEB65422EE7}" srcOrd="1" destOrd="0" parTransId="{AEB5C6F1-BBC9-463D-86A3-AD1687E53F57}" sibTransId="{B1A93A61-F23C-4B8C-A408-71F36E5A8639}"/>
    <dgm:cxn modelId="{7DBD5711-714F-458F-9782-00013A1F111E}" type="presOf" srcId="{789719A5-305B-42F5-8A91-F72119DE49DC}" destId="{5546D465-D461-4005-B84E-251852DD73B8}" srcOrd="0" destOrd="0" presId="urn:microsoft.com/office/officeart/2005/8/layout/orgChart1"/>
    <dgm:cxn modelId="{C274ABE3-EDCB-4426-9EC3-145C5B5E6729}" srcId="{A0738E25-07B8-493D-BA90-701BCEE58867}" destId="{08F92CC7-BBCE-4175-B466-18D98C354964}" srcOrd="0" destOrd="0" parTransId="{789719A5-305B-42F5-8A91-F72119DE49DC}" sibTransId="{41D06397-F564-4337-8387-BF37B2208E7A}"/>
    <dgm:cxn modelId="{4C547DB7-893D-4271-AC5C-F4A54C76A974}" type="presOf" srcId="{08F92CC7-BBCE-4175-B466-18D98C354964}" destId="{41B2F1A1-4365-4C67-8F24-7A449972E525}" srcOrd="0" destOrd="0" presId="urn:microsoft.com/office/officeart/2005/8/layout/orgChart1"/>
    <dgm:cxn modelId="{C1EC5104-CB97-4B28-ADF7-482E588E363A}" type="presOf" srcId="{08F92CC7-BBCE-4175-B466-18D98C354964}" destId="{2F0E4CC6-0B70-41C7-B0CE-9C4B2750CEBB}" srcOrd="1" destOrd="0" presId="urn:microsoft.com/office/officeart/2005/8/layout/orgChart1"/>
    <dgm:cxn modelId="{CFD7570B-D892-474B-BA45-FE1FEA633399}" type="presOf" srcId="{10F330E3-B544-4DD1-BA94-537F6C7B2CBE}" destId="{2F8F0D56-FD5E-4D72-BC03-69244DB75954}" srcOrd="1" destOrd="0" presId="urn:microsoft.com/office/officeart/2005/8/layout/orgChart1"/>
    <dgm:cxn modelId="{90CB084A-FA83-40AB-A11A-1045836D7825}" type="presOf" srcId="{960F9B98-AEEF-4B60-A585-4ECA56D413C7}" destId="{47112DEC-5B0A-42E5-AC53-89B9604AEBF5}" srcOrd="0" destOrd="0" presId="urn:microsoft.com/office/officeart/2005/8/layout/orgChart1"/>
    <dgm:cxn modelId="{B2DF86BB-E350-4C02-BD83-709B34A15FA2}" type="presParOf" srcId="{47112DEC-5B0A-42E5-AC53-89B9604AEBF5}" destId="{C4FBC7A7-D4D2-45A4-B779-CD95CE0DDB72}" srcOrd="0" destOrd="0" presId="urn:microsoft.com/office/officeart/2005/8/layout/orgChart1"/>
    <dgm:cxn modelId="{80E87626-EBB7-4636-8C5A-83824BE2DCE0}" type="presParOf" srcId="{C4FBC7A7-D4D2-45A4-B779-CD95CE0DDB72}" destId="{2E023F69-F7E0-421F-8938-8A0C9A8F23CC}" srcOrd="0" destOrd="0" presId="urn:microsoft.com/office/officeart/2005/8/layout/orgChart1"/>
    <dgm:cxn modelId="{8B98787A-6DFD-4DC6-9308-A5ADEFB516F3}" type="presParOf" srcId="{2E023F69-F7E0-421F-8938-8A0C9A8F23CC}" destId="{9C6452D4-4FBA-412D-9193-D35EB59CF492}" srcOrd="0" destOrd="0" presId="urn:microsoft.com/office/officeart/2005/8/layout/orgChart1"/>
    <dgm:cxn modelId="{CC07EB92-0031-41A9-BEF8-7C2F315BA880}" type="presParOf" srcId="{2E023F69-F7E0-421F-8938-8A0C9A8F23CC}" destId="{868D4E03-00D3-42BD-B151-F2093D0BD629}" srcOrd="1" destOrd="0" presId="urn:microsoft.com/office/officeart/2005/8/layout/orgChart1"/>
    <dgm:cxn modelId="{83519267-2955-4993-95DB-90B7CCAED728}" type="presParOf" srcId="{C4FBC7A7-D4D2-45A4-B779-CD95CE0DDB72}" destId="{75ED046D-751C-45AB-AE27-A01C93F7C57B}" srcOrd="1" destOrd="0" presId="urn:microsoft.com/office/officeart/2005/8/layout/orgChart1"/>
    <dgm:cxn modelId="{39EC209B-CC3A-4634-910F-DD09402A9125}" type="presParOf" srcId="{75ED046D-751C-45AB-AE27-A01C93F7C57B}" destId="{5546D465-D461-4005-B84E-251852DD73B8}" srcOrd="0" destOrd="0" presId="urn:microsoft.com/office/officeart/2005/8/layout/orgChart1"/>
    <dgm:cxn modelId="{C3011A10-A9AC-408B-BC56-846074E15A5F}" type="presParOf" srcId="{75ED046D-751C-45AB-AE27-A01C93F7C57B}" destId="{2C11EA57-EDF7-42B6-96F6-6D5C6A380288}" srcOrd="1" destOrd="0" presId="urn:microsoft.com/office/officeart/2005/8/layout/orgChart1"/>
    <dgm:cxn modelId="{C9AD3457-E7E9-413D-AFCE-4F60B56021B3}" type="presParOf" srcId="{2C11EA57-EDF7-42B6-96F6-6D5C6A380288}" destId="{0F299EB1-0115-43F6-B6EA-F4CAC7FB85EC}" srcOrd="0" destOrd="0" presId="urn:microsoft.com/office/officeart/2005/8/layout/orgChart1"/>
    <dgm:cxn modelId="{2DCFD80E-D86B-4EA1-97CE-2E7182324DBF}" type="presParOf" srcId="{0F299EB1-0115-43F6-B6EA-F4CAC7FB85EC}" destId="{41B2F1A1-4365-4C67-8F24-7A449972E525}" srcOrd="0" destOrd="0" presId="urn:microsoft.com/office/officeart/2005/8/layout/orgChart1"/>
    <dgm:cxn modelId="{0D42B666-8622-4F4C-985C-5139B96D5889}" type="presParOf" srcId="{0F299EB1-0115-43F6-B6EA-F4CAC7FB85EC}" destId="{2F0E4CC6-0B70-41C7-B0CE-9C4B2750CEBB}" srcOrd="1" destOrd="0" presId="urn:microsoft.com/office/officeart/2005/8/layout/orgChart1"/>
    <dgm:cxn modelId="{69B535C5-F925-4BB1-BF9B-6FA82E0667C5}" type="presParOf" srcId="{2C11EA57-EDF7-42B6-96F6-6D5C6A380288}" destId="{884AFA04-B40B-467E-8514-C2EB625E0EF4}" srcOrd="1" destOrd="0" presId="urn:microsoft.com/office/officeart/2005/8/layout/orgChart1"/>
    <dgm:cxn modelId="{8DEC0182-5F5A-44C4-8186-6C86E1C47115}" type="presParOf" srcId="{884AFA04-B40B-467E-8514-C2EB625E0EF4}" destId="{6D5FEB32-933E-4B77-B49F-76CC4E15131E}" srcOrd="0" destOrd="0" presId="urn:microsoft.com/office/officeart/2005/8/layout/orgChart1"/>
    <dgm:cxn modelId="{5743DFA6-A123-4C64-B289-8166785AD255}" type="presParOf" srcId="{884AFA04-B40B-467E-8514-C2EB625E0EF4}" destId="{78A6A0DF-EFFB-45C7-B6F9-E4E972BCD7EB}" srcOrd="1" destOrd="0" presId="urn:microsoft.com/office/officeart/2005/8/layout/orgChart1"/>
    <dgm:cxn modelId="{C36E4166-94FE-4A43-8B84-160AC809E7DC}" type="presParOf" srcId="{78A6A0DF-EFFB-45C7-B6F9-E4E972BCD7EB}" destId="{DD6ACA92-D5AD-4EA0-AC0E-006BC4936ACE}" srcOrd="0" destOrd="0" presId="urn:microsoft.com/office/officeart/2005/8/layout/orgChart1"/>
    <dgm:cxn modelId="{8B94CD68-EC0D-4FB8-9819-44EEB20225F0}" type="presParOf" srcId="{DD6ACA92-D5AD-4EA0-AC0E-006BC4936ACE}" destId="{1A66C4C3-4A51-4BEA-8E3D-FBE2F46D91F9}" srcOrd="0" destOrd="0" presId="urn:microsoft.com/office/officeart/2005/8/layout/orgChart1"/>
    <dgm:cxn modelId="{EB2EC4C0-16F4-47C7-91B2-3346D4B988D7}" type="presParOf" srcId="{DD6ACA92-D5AD-4EA0-AC0E-006BC4936ACE}" destId="{2F8F0D56-FD5E-4D72-BC03-69244DB75954}" srcOrd="1" destOrd="0" presId="urn:microsoft.com/office/officeart/2005/8/layout/orgChart1"/>
    <dgm:cxn modelId="{C30B7F27-475F-40B9-A0CE-2FA5915BFD35}" type="presParOf" srcId="{78A6A0DF-EFFB-45C7-B6F9-E4E972BCD7EB}" destId="{EEEC066F-44C7-4DA1-9F08-6DBF6E80D839}" srcOrd="1" destOrd="0" presId="urn:microsoft.com/office/officeart/2005/8/layout/orgChart1"/>
    <dgm:cxn modelId="{B16CA469-49BB-47FF-BBAE-238AE70EE647}" type="presParOf" srcId="{78A6A0DF-EFFB-45C7-B6F9-E4E972BCD7EB}" destId="{CEDFE96B-375C-4749-9191-8D17969A26D0}" srcOrd="2" destOrd="0" presId="urn:microsoft.com/office/officeart/2005/8/layout/orgChart1"/>
    <dgm:cxn modelId="{F9F8E3C6-E457-4A44-BB73-2FEEA4B1E7EF}" type="presParOf" srcId="{884AFA04-B40B-467E-8514-C2EB625E0EF4}" destId="{9B40F56C-C4DD-4D6E-86E1-82A4DA6E3C00}" srcOrd="2" destOrd="0" presId="urn:microsoft.com/office/officeart/2005/8/layout/orgChart1"/>
    <dgm:cxn modelId="{F4310260-EC78-44F5-A435-8EF8F431E52C}" type="presParOf" srcId="{884AFA04-B40B-467E-8514-C2EB625E0EF4}" destId="{620D2FFA-E1C3-40E0-AEC2-51904D02BAD2}" srcOrd="3" destOrd="0" presId="urn:microsoft.com/office/officeart/2005/8/layout/orgChart1"/>
    <dgm:cxn modelId="{92C9C896-45CD-45B2-BB0F-35549918018B}" type="presParOf" srcId="{620D2FFA-E1C3-40E0-AEC2-51904D02BAD2}" destId="{7C7E0EAB-2F17-4B03-88EB-65CB8BA56703}" srcOrd="0" destOrd="0" presId="urn:microsoft.com/office/officeart/2005/8/layout/orgChart1"/>
    <dgm:cxn modelId="{8DEA4C0F-C67C-4653-AD94-CDEAA7520862}" type="presParOf" srcId="{7C7E0EAB-2F17-4B03-88EB-65CB8BA56703}" destId="{FBF5E834-4EC6-44AF-A488-03C358FF5634}" srcOrd="0" destOrd="0" presId="urn:microsoft.com/office/officeart/2005/8/layout/orgChart1"/>
    <dgm:cxn modelId="{AC2EAD55-5457-4F33-9BE6-24ABD43E8D4A}" type="presParOf" srcId="{7C7E0EAB-2F17-4B03-88EB-65CB8BA56703}" destId="{E8723740-E928-4C5C-B085-574418286C50}" srcOrd="1" destOrd="0" presId="urn:microsoft.com/office/officeart/2005/8/layout/orgChart1"/>
    <dgm:cxn modelId="{1FA898F9-D944-4222-B0F8-9DFDA9637CF3}" type="presParOf" srcId="{620D2FFA-E1C3-40E0-AEC2-51904D02BAD2}" destId="{5F2445A5-7583-4538-9F48-5BC1D667F1BB}" srcOrd="1" destOrd="0" presId="urn:microsoft.com/office/officeart/2005/8/layout/orgChart1"/>
    <dgm:cxn modelId="{D1DF3528-078B-43CC-B705-761CD92048B4}" type="presParOf" srcId="{620D2FFA-E1C3-40E0-AEC2-51904D02BAD2}" destId="{D1D27EF5-13E8-4D90-B3B9-8601CB203B97}" srcOrd="2" destOrd="0" presId="urn:microsoft.com/office/officeart/2005/8/layout/orgChart1"/>
    <dgm:cxn modelId="{497B199E-3BEF-4364-916B-18D99A55B192}" type="presParOf" srcId="{2C11EA57-EDF7-42B6-96F6-6D5C6A380288}" destId="{BD1825B1-4CAE-4376-AB89-3EB3B92AE011}" srcOrd="2" destOrd="0" presId="urn:microsoft.com/office/officeart/2005/8/layout/orgChart1"/>
    <dgm:cxn modelId="{CCAAC4EC-361B-4567-9135-CF995DD58F72}" type="presParOf" srcId="{C4FBC7A7-D4D2-45A4-B779-CD95CE0DDB72}" destId="{963CCFC6-BDDC-402B-B113-6DEB238C64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E843A-9953-446B-86C4-782804239A25}">
      <dsp:nvSpPr>
        <dsp:cNvPr id="0" name=""/>
        <dsp:cNvSpPr/>
      </dsp:nvSpPr>
      <dsp:spPr>
        <a:xfrm>
          <a:off x="4497713" y="2166064"/>
          <a:ext cx="2198886" cy="542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68"/>
              </a:lnTo>
              <a:lnTo>
                <a:pt x="2198886" y="172968"/>
              </a:lnTo>
              <a:lnTo>
                <a:pt x="2198886" y="542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42B93-4A69-488E-8BFF-6C26B7A91CBD}">
      <dsp:nvSpPr>
        <dsp:cNvPr id="0" name=""/>
        <dsp:cNvSpPr/>
      </dsp:nvSpPr>
      <dsp:spPr>
        <a:xfrm>
          <a:off x="2144176" y="2166064"/>
          <a:ext cx="2353536" cy="542861"/>
        </a:xfrm>
        <a:custGeom>
          <a:avLst/>
          <a:gdLst/>
          <a:ahLst/>
          <a:cxnLst/>
          <a:rect l="0" t="0" r="0" b="0"/>
          <a:pathLst>
            <a:path>
              <a:moveTo>
                <a:pt x="2353536" y="0"/>
              </a:moveTo>
              <a:lnTo>
                <a:pt x="2353536" y="172968"/>
              </a:lnTo>
              <a:lnTo>
                <a:pt x="0" y="172968"/>
              </a:lnTo>
              <a:lnTo>
                <a:pt x="0" y="542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D388F-0199-4C12-ABA2-919AE8076A50}">
      <dsp:nvSpPr>
        <dsp:cNvPr id="0" name=""/>
        <dsp:cNvSpPr/>
      </dsp:nvSpPr>
      <dsp:spPr>
        <a:xfrm>
          <a:off x="2736321" y="404672"/>
          <a:ext cx="3522783" cy="17613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Технологии дистанционного обучения</a:t>
          </a:r>
          <a:endParaRPr lang="ru-RU" sz="3600" kern="1200" dirty="0"/>
        </a:p>
      </dsp:txBody>
      <dsp:txXfrm>
        <a:off x="2736321" y="404672"/>
        <a:ext cx="3522783" cy="1761391"/>
      </dsp:txXfrm>
    </dsp:sp>
    <dsp:sp modelId="{9A67EF5D-6F32-44B8-BF09-D1EA5BB9EAF4}">
      <dsp:nvSpPr>
        <dsp:cNvPr id="0" name=""/>
        <dsp:cNvSpPr/>
      </dsp:nvSpPr>
      <dsp:spPr>
        <a:xfrm>
          <a:off x="216016" y="2708925"/>
          <a:ext cx="3856321" cy="17613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Локальные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(Кейс-технологии)</a:t>
          </a:r>
          <a:endParaRPr lang="ru-RU" sz="3600" kern="1200" dirty="0"/>
        </a:p>
      </dsp:txBody>
      <dsp:txXfrm>
        <a:off x="216016" y="2708925"/>
        <a:ext cx="3856321" cy="1761391"/>
      </dsp:txXfrm>
    </dsp:sp>
    <dsp:sp modelId="{49801579-3F08-4D65-900F-0BF02CE1C006}">
      <dsp:nvSpPr>
        <dsp:cNvPr id="0" name=""/>
        <dsp:cNvSpPr/>
      </dsp:nvSpPr>
      <dsp:spPr>
        <a:xfrm>
          <a:off x="4608505" y="2708925"/>
          <a:ext cx="4176189" cy="17613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Сетевые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(Интернет-технологии)</a:t>
          </a:r>
          <a:endParaRPr lang="ru-RU" sz="3600" kern="1200" dirty="0"/>
        </a:p>
      </dsp:txBody>
      <dsp:txXfrm>
        <a:off x="4608505" y="2708925"/>
        <a:ext cx="4176189" cy="1761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0F56C-C4DD-4D6E-86E1-82A4DA6E3C00}">
      <dsp:nvSpPr>
        <dsp:cNvPr id="0" name=""/>
        <dsp:cNvSpPr/>
      </dsp:nvSpPr>
      <dsp:spPr>
        <a:xfrm>
          <a:off x="2186786" y="2990525"/>
          <a:ext cx="519923" cy="2552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2308"/>
              </a:lnTo>
              <a:lnTo>
                <a:pt x="519923" y="25523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FEB32-933E-4B77-B49F-76CC4E15131E}">
      <dsp:nvSpPr>
        <dsp:cNvPr id="0" name=""/>
        <dsp:cNvSpPr/>
      </dsp:nvSpPr>
      <dsp:spPr>
        <a:xfrm>
          <a:off x="2186786" y="2990525"/>
          <a:ext cx="456722" cy="908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921"/>
              </a:lnTo>
              <a:lnTo>
                <a:pt x="456722" y="908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D465-D461-4005-B84E-251852DD73B8}">
      <dsp:nvSpPr>
        <dsp:cNvPr id="0" name=""/>
        <dsp:cNvSpPr/>
      </dsp:nvSpPr>
      <dsp:spPr>
        <a:xfrm>
          <a:off x="3536595" y="1374715"/>
          <a:ext cx="91440" cy="526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300"/>
              </a:lnTo>
              <a:lnTo>
                <a:pt x="110054" y="297300"/>
              </a:lnTo>
              <a:lnTo>
                <a:pt x="110054" y="526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452D4-4FBA-412D-9193-D35EB59CF492}">
      <dsp:nvSpPr>
        <dsp:cNvPr id="0" name=""/>
        <dsp:cNvSpPr/>
      </dsp:nvSpPr>
      <dsp:spPr>
        <a:xfrm>
          <a:off x="1830" y="0"/>
          <a:ext cx="7160969" cy="1374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Контакт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педагога и 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ребенка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(индивидуальное взаимодействие)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" y="0"/>
        <a:ext cx="7160969" cy="1374715"/>
      </dsp:txXfrm>
    </dsp:sp>
    <dsp:sp modelId="{41B2F1A1-4365-4C67-8F24-7A449972E525}">
      <dsp:nvSpPr>
        <dsp:cNvPr id="0" name=""/>
        <dsp:cNvSpPr/>
      </dsp:nvSpPr>
      <dsp:spPr>
        <a:xfrm>
          <a:off x="1821821" y="1900848"/>
          <a:ext cx="3649657" cy="1089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Телефонная связь</a:t>
          </a:r>
        </a:p>
      </dsp:txBody>
      <dsp:txXfrm>
        <a:off x="1821821" y="1900848"/>
        <a:ext cx="3649657" cy="1089677"/>
      </dsp:txXfrm>
    </dsp:sp>
    <dsp:sp modelId="{1A66C4C3-4A51-4BEA-8E3D-FBE2F46D91F9}">
      <dsp:nvSpPr>
        <dsp:cNvPr id="0" name=""/>
        <dsp:cNvSpPr/>
      </dsp:nvSpPr>
      <dsp:spPr>
        <a:xfrm>
          <a:off x="2643508" y="3354608"/>
          <a:ext cx="2179355" cy="1089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 смс-сообщениями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3508" y="3354608"/>
        <a:ext cx="2179355" cy="1089677"/>
      </dsp:txXfrm>
    </dsp:sp>
    <dsp:sp modelId="{FBF5E834-4EC6-44AF-A488-03C358FF5634}">
      <dsp:nvSpPr>
        <dsp:cNvPr id="0" name=""/>
        <dsp:cNvSpPr/>
      </dsp:nvSpPr>
      <dsp:spPr>
        <a:xfrm>
          <a:off x="2706710" y="4997995"/>
          <a:ext cx="2179355" cy="1089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Почтовые ящики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6710" y="4997995"/>
        <a:ext cx="2179355" cy="1089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d/EgXfrRMB4T-ieA" TargetMode="External"/><Relationship Id="rId3" Type="http://schemas.openxmlformats.org/officeDocument/2006/relationships/hyperlink" Target="http://doocaltai.ru/news.html" TargetMode="External"/><Relationship Id="rId7" Type="http://schemas.openxmlformats.org/officeDocument/2006/relationships/hyperlink" Target="https://cloud.mail.ru/public/3Yoh/3rqFpoBy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oocaltai.ru/distant/shkola_bezopasnosti.html" TargetMode="External"/><Relationship Id="rId5" Type="http://schemas.openxmlformats.org/officeDocument/2006/relationships/hyperlink" Target="http://doocaltai.ru/distant/mnogoborci.html" TargetMode="External"/><Relationship Id="rId4" Type="http://schemas.openxmlformats.org/officeDocument/2006/relationships/hyperlink" Target="https://cloud.mail.ru/public/EVfu/5p5BWNSV3" TargetMode="External"/><Relationship Id="rId9" Type="http://schemas.openxmlformats.org/officeDocument/2006/relationships/hyperlink" Target="http://doocaltai.ru/75-let_Pobedi/Kalashnikov_viktorina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0.wp.com/rusmonitor.com/wp-content/uploads/2019/05/1-13.jpg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i0.wp.com/rusmonitor.com/wp-content/uploads/2019/05/1-14.jpg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rusmonitor.com/wp-content/uploads/2019/05/1-15.jpg" TargetMode="External"/><Relationship Id="rId2" Type="http://schemas.openxmlformats.org/officeDocument/2006/relationships/hyperlink" Target="https://play.google.com/store/apps/details?id=org.servalproject&amp;hl=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rusmonitor.com/wp-content/uploads/2019/05/1-16.jpg" TargetMode="External"/><Relationship Id="rId2" Type="http://schemas.openxmlformats.org/officeDocument/2006/relationships/hyperlink" Target="https://play.google.com/store/apps/details?id=com.bsb.hike&amp;hl=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rusmonitor.com/wp-content/uploads/2019/05/1-17.jpg" TargetMode="External"/><Relationship Id="rId2" Type="http://schemas.openxmlformats.org/officeDocument/2006/relationships/hyperlink" Target="https://play.google.com/store/apps/details?id=com.raxis.signalapp&amp;hl=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rusmonitor.com/wp-content/uploads/2019/05/1-18.jpg" TargetMode="External"/><Relationship Id="rId2" Type="http://schemas.openxmlformats.org/officeDocument/2006/relationships/hyperlink" Target="https://play.google.com/store/apps/details?id=org.briarproject.briar.android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362200" y="2689781"/>
            <a:ext cx="36576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861310" y="4084161"/>
            <a:ext cx="2659380" cy="5640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9400" y="2690336"/>
            <a:ext cx="312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Локальные технологии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дистанционного обучения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 дополнительном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образовании детей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(без использования сети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Internet)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D477658-7145-44CE-BF79-987AFC86C140}"/>
              </a:ext>
            </a:extLst>
          </p:cNvPr>
          <p:cNvSpPr/>
          <p:nvPr/>
        </p:nvSpPr>
        <p:spPr>
          <a:xfrm>
            <a:off x="2680491" y="1211817"/>
            <a:ext cx="5791898" cy="12234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75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Методический кейс по направленностям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7CAB9B-7BFB-4009-82F8-52E8DF18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4830"/>
            <a:ext cx="1536326" cy="11385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E7D8150-4D37-44D7-8A6F-301C109A9866}"/>
              </a:ext>
            </a:extLst>
          </p:cNvPr>
          <p:cNvSpPr/>
          <p:nvPr/>
        </p:nvSpPr>
        <p:spPr>
          <a:xfrm>
            <a:off x="516275" y="1107941"/>
            <a:ext cx="19186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kern="0" dirty="0">
                <a:solidFill>
                  <a:prstClr val="black"/>
                </a:solidFill>
                <a:hlinkClick r:id="rId3"/>
              </a:rPr>
              <a:t>http://doocaltai.ru/news.html</a:t>
            </a:r>
            <a:r>
              <a:rPr lang="ru-RU" sz="900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xmlns="" id="{33B235F6-D41A-43E8-963E-38450B3BCBF7}"/>
              </a:ext>
            </a:extLst>
          </p:cNvPr>
          <p:cNvSpPr/>
          <p:nvPr/>
        </p:nvSpPr>
        <p:spPr>
          <a:xfrm>
            <a:off x="516274" y="3456848"/>
            <a:ext cx="3262484" cy="66977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2100" b="1" kern="0" dirty="0" err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hlinkClick r:id="rId4"/>
              </a:rPr>
              <a:t>Видеозанятия</a:t>
            </a: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8" name="Скругленный прямоугольник 23">
            <a:extLst>
              <a:ext uri="{FF2B5EF4-FFF2-40B4-BE49-F238E27FC236}">
                <a16:creationId xmlns:a16="http://schemas.microsoft.com/office/drawing/2014/main" xmlns="" id="{82EC178E-9B65-403C-9E9E-4CAECACA6E53}"/>
              </a:ext>
            </a:extLst>
          </p:cNvPr>
          <p:cNvSpPr/>
          <p:nvPr/>
        </p:nvSpPr>
        <p:spPr>
          <a:xfrm>
            <a:off x="5235721" y="2535082"/>
            <a:ext cx="3021311" cy="69761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hlinkClick r:id="rId5"/>
              </a:rPr>
              <a:t>Рабочие тетради</a:t>
            </a:r>
            <a:endParaRPr lang="ru-RU" sz="2100" b="1" kern="0" dirty="0">
              <a:solidFill>
                <a:schemeClr val="accent6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9" name="Скругленный прямоугольник 23">
            <a:extLst>
              <a:ext uri="{FF2B5EF4-FFF2-40B4-BE49-F238E27FC236}">
                <a16:creationId xmlns:a16="http://schemas.microsoft.com/office/drawing/2014/main" xmlns="" id="{DE00CCD9-BCE7-4EFD-8D9E-0C269AF9DEA8}"/>
              </a:ext>
            </a:extLst>
          </p:cNvPr>
          <p:cNvSpPr/>
          <p:nvPr/>
        </p:nvSpPr>
        <p:spPr>
          <a:xfrm>
            <a:off x="516274" y="4446178"/>
            <a:ext cx="3286487" cy="77276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hlinkClick r:id="rId6"/>
              </a:rPr>
              <a:t>Дидактические материалы </a:t>
            </a:r>
            <a:endParaRPr lang="ru-RU" sz="2100" b="1" kern="0" dirty="0">
              <a:solidFill>
                <a:schemeClr val="accent6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Скругленный прямоугольник 23">
            <a:extLst>
              <a:ext uri="{FF2B5EF4-FFF2-40B4-BE49-F238E27FC236}">
                <a16:creationId xmlns:a16="http://schemas.microsoft.com/office/drawing/2014/main" xmlns="" id="{C30FE894-3B85-4574-BD42-CD29AD0D0451}"/>
              </a:ext>
            </a:extLst>
          </p:cNvPr>
          <p:cNvSpPr/>
          <p:nvPr/>
        </p:nvSpPr>
        <p:spPr>
          <a:xfrm>
            <a:off x="504273" y="2573518"/>
            <a:ext cx="3310489" cy="65918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hlinkClick r:id="rId7"/>
              </a:rPr>
              <a:t>Пособия</a:t>
            </a: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1" name="Скругленный прямоугольник 23">
            <a:extLst>
              <a:ext uri="{FF2B5EF4-FFF2-40B4-BE49-F238E27FC236}">
                <a16:creationId xmlns:a16="http://schemas.microsoft.com/office/drawing/2014/main" xmlns="" id="{7B31390D-8F2B-4236-917A-ACC969C34363}"/>
              </a:ext>
            </a:extLst>
          </p:cNvPr>
          <p:cNvSpPr/>
          <p:nvPr/>
        </p:nvSpPr>
        <p:spPr>
          <a:xfrm>
            <a:off x="5235721" y="3429000"/>
            <a:ext cx="3021311" cy="69761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hlinkClick r:id="rId8"/>
              </a:rPr>
              <a:t>Презентации</a:t>
            </a: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2" name="Скругленный прямоугольник 23">
            <a:extLst>
              <a:ext uri="{FF2B5EF4-FFF2-40B4-BE49-F238E27FC236}">
                <a16:creationId xmlns:a16="http://schemas.microsoft.com/office/drawing/2014/main" xmlns="" id="{49F6ADC3-241A-400F-BCE2-BD10F36A5DC5}"/>
              </a:ext>
            </a:extLst>
          </p:cNvPr>
          <p:cNvSpPr/>
          <p:nvPr/>
        </p:nvSpPr>
        <p:spPr>
          <a:xfrm>
            <a:off x="5270841" y="4446178"/>
            <a:ext cx="3021311" cy="77276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hlinkClick r:id="rId9"/>
              </a:rPr>
              <a:t>Викторины, тесты, кроссворды</a:t>
            </a:r>
            <a:endParaRPr lang="ru-RU" sz="2100" b="1" kern="0" dirty="0">
              <a:solidFill>
                <a:schemeClr val="accent6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3" name="Скругленный прямоугольник 23">
            <a:extLst>
              <a:ext uri="{FF2B5EF4-FFF2-40B4-BE49-F238E27FC236}">
                <a16:creationId xmlns:a16="http://schemas.microsoft.com/office/drawing/2014/main" xmlns="" id="{8C2AC7E7-8799-454E-8A5C-699238703C7B}"/>
              </a:ext>
            </a:extLst>
          </p:cNvPr>
          <p:cNvSpPr/>
          <p:nvPr/>
        </p:nvSpPr>
        <p:spPr>
          <a:xfrm>
            <a:off x="1676400" y="5458968"/>
            <a:ext cx="6934200" cy="3017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12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*</a:t>
            </a:r>
            <a:r>
              <a:rPr lang="ru-RU" sz="105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Педагог распечатывает материал в соответствии с изучаемой темой и передает обучающемуся на бумажном носителе </a:t>
            </a:r>
          </a:p>
        </p:txBody>
      </p:sp>
    </p:spTree>
    <p:extLst>
      <p:ext uri="{BB962C8B-B14F-4D97-AF65-F5344CB8AC3E}">
        <p14:creationId xmlns:p14="http://schemas.microsoft.com/office/powerpoint/2010/main" val="72736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Бесплатные фоны для Google Slides и шаблонов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634"/>
            <a:ext cx="9144000" cy="6925506"/>
          </a:xfrm>
          <a:prstGeom prst="rect">
            <a:avLst/>
          </a:prstGeom>
          <a:noFill/>
        </p:spPr>
      </p:pic>
      <p:pic>
        <p:nvPicPr>
          <p:cNvPr id="5" name="Picture 3" descr="\\Akdec-server\1 методическая работа\ЛОГОТИПЫ\ЛОГОТИП АКДЭЦ!\логотип АКДЭ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791"/>
            <a:ext cx="1061659" cy="936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331441"/>
            <a:ext cx="684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Структура раздела </a:t>
            </a:r>
          </a:p>
          <a:p>
            <a:pPr algn="ctr"/>
            <a:r>
              <a:rPr lang="ru-RU" b="1" dirty="0" smtClean="0"/>
              <a:t>«ЕСТЕСТВЕННОНАУЧНОЕ дополнительного образования детей»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0" y="1556792"/>
            <a:ext cx="295009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1949" r="69402" b="19023"/>
          <a:stretch/>
        </p:blipFill>
        <p:spPr>
          <a:xfrm>
            <a:off x="783919" y="1744527"/>
            <a:ext cx="985051" cy="702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6825" y="165098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Юный натуралист: перезагрузка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564" y="3013685"/>
            <a:ext cx="2952328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Школьная образовательная программа «Мы – твои друзья» А.Г. Макеева ..."/>
          <p:cNvPicPr>
            <a:picLocks noChangeAspect="1" noChangeArrowheads="1"/>
          </p:cNvPicPr>
          <p:nvPr/>
        </p:nvPicPr>
        <p:blipFill rotWithShape="1">
          <a:blip r:embed="rId5" cstate="print"/>
          <a:srcRect t="8709"/>
          <a:stretch/>
        </p:blipFill>
        <p:spPr bwMode="auto">
          <a:xfrm>
            <a:off x="1191779" y="3053755"/>
            <a:ext cx="2084276" cy="929683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611560" y="4484138"/>
            <a:ext cx="3024336" cy="10111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75656" y="4762500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#</a:t>
            </a:r>
            <a:r>
              <a:rPr lang="ru-RU" b="1" dirty="0" err="1" smtClean="0">
                <a:solidFill>
                  <a:schemeClr val="tx2"/>
                </a:solidFill>
              </a:rPr>
              <a:t>ПровереноАКДЭЦ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22" y="4670053"/>
            <a:ext cx="781033" cy="6393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43764" y="1551959"/>
            <a:ext cx="5292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Рекомендуемый возраст - 7-13 лет. </a:t>
            </a:r>
            <a:r>
              <a:rPr lang="ru-RU" sz="1400" dirty="0" err="1" smtClean="0"/>
              <a:t>Метапредметный</a:t>
            </a:r>
            <a:r>
              <a:rPr lang="ru-RU" sz="1400" dirty="0" smtClean="0"/>
              <a:t> характер содержания. Авторский контент занятий. Ежедневное опубликование нового занятия. От обучающихся не требуется базовая подготовка. Возможность подготовки аналоговых носителей для передачи информации.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09377" y="2783046"/>
            <a:ext cx="52013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Рекомендуемый возраст – 7-10 лет. Возможна интеграция с общеобразовательными предметами школы, например, окружающий мир. Ограничения: в Алтайском крае 1200 школьников работают по программе, каждому ребенку выдана (бесплатно) рабочая тетрадь. Но выдать дополнительно – нет возможности. Преимущества: федеральный оператор организовал электронный портал с учебными материалами.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54350" y="4556292"/>
            <a:ext cx="5182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Рекомендуемый возраст 14-18 лет. </a:t>
            </a:r>
            <a:r>
              <a:rPr lang="ru-RU" sz="1400" dirty="0" err="1" smtClean="0"/>
              <a:t>Метапредметный</a:t>
            </a:r>
            <a:r>
              <a:rPr lang="ru-RU" sz="1400" dirty="0" smtClean="0"/>
              <a:t> характер содержания. </a:t>
            </a:r>
            <a:r>
              <a:rPr lang="ru-RU" sz="1400" dirty="0"/>
              <a:t>От обучающихся не требуется базовая подготовка</a:t>
            </a:r>
            <a:r>
              <a:rPr lang="ru-RU" sz="1400" dirty="0" smtClean="0"/>
              <a:t>. Заключается в подборе и классификации имеющегося контента открытого доступа. Содержание: расширение знаний по естественным наукам, повышение эрудиции, знакомство с профессиями.</a:t>
            </a:r>
            <a:endParaRPr lang="ru-RU" sz="1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9" y="6131583"/>
            <a:ext cx="648072" cy="6914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6151116"/>
            <a:ext cx="627583" cy="64128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3599" y="6188914"/>
            <a:ext cx="614302" cy="6143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8412" y="6073107"/>
            <a:ext cx="3005588" cy="76816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43348" y="6297414"/>
            <a:ext cx="18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РАЗМЕЩЕНИЕ: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9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мессенджеры и программы нужно скачать на случай, если отключат интернет</a:t>
            </a:r>
            <a:r>
              <a:rPr lang="ru-RU" sz="2400" b="1" u="sng" dirty="0">
                <a:solidFill>
                  <a:schemeClr val="bg1"/>
                </a:solidFill>
              </a:rPr>
              <a:t/>
            </a:r>
            <a:br>
              <a:rPr lang="ru-RU" sz="2400" b="1" u="sng" dirty="0">
                <a:solidFill>
                  <a:schemeClr val="bg1"/>
                </a:solidFill>
              </a:rPr>
            </a:b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sz="6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FireChat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инновационное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-приложение для обмена сообщениями в автономном режиме. Это автономное приложение для обмена сообщениями использует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одноранговый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peer-to-peer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создания ячеистой 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-сети для передачи данных. Пусть максимальный радиус передачи от одного устройства к другому, который можно достичь при помощи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Firechat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составляет всего 65-70 метров, оно работает путем передачи сигналов от одного устройства к другому, до тех пор пока он не достигнет получателя. В результате, чем больше людей используют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Firechat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шире и быстрее становится сеть. То есть, если, предположим в сети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Firechat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участвуют несколько десятков тысяч устройств – то можно предоставить альтернативный доступ в сеть большому городу, а если несколько миллионов – то целой стране.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приложение, которое идеально подходит для использования как в университетском городке, так и в местах массового скопления людей, где по каким-то причинам наблюдаются проблемы с интернет и сотовой связью.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Firechat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прекрасно зарекомендовал себя в условиях массовых протестов, когда правительство ограничивает доступ в интернет. Его с успехом применяли протестующие в Гонг-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Алжире, Зимбабве (авторитарные власти этих стран выключали интернет, чтобы помещать протестам) сейчас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Firechat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наравне с приложениями по обходу блокировок на первом месте по скачиванию в Венесуэле, где режим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Мадуро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довел страну до полного банкротства, продолжает цепляться за власть и отключает доступ в интернет.</a:t>
            </a:r>
          </a:p>
          <a:p>
            <a:pPr algn="just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режим обмена сообщениями: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одноранговый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peer-to-peer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использует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Интернет.</a:t>
            </a:r>
          </a:p>
          <a:p>
            <a:pPr algn="just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Отправляет сообщения в радиусе 70 метров |Позволяет образовывать многопользовательскую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сеть | 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0.wp.com/rusmonitor.com/wp-content/uploads/2019/05/1-1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5615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26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мессенджеры и программы нужно скачать на случай, если отключат интернет</a:t>
            </a:r>
            <a:r>
              <a:rPr lang="ru-RU" sz="2400" b="1" u="sng" dirty="0">
                <a:solidFill>
                  <a:schemeClr val="bg1"/>
                </a:solidFill>
              </a:rPr>
              <a:t/>
            </a:r>
            <a:br>
              <a:rPr lang="ru-RU" sz="2400" b="1" u="sng" dirty="0">
                <a:solidFill>
                  <a:schemeClr val="bg1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Bridgefy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приложение для отправки текстовых сообщений. Приложение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Bridgefy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вам передавать полностью зашифрованные сообщения с другими без подключения к интернету. Он может отправлять данные напрямую на другие телефоны в радиусе 70 метров от вас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Существует также режим сети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позволяет вам подключаться к пользователям через сеть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как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Firechat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Bridgefy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режиме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также позволяет осуществлять связь по ячеистой сети с неограниченным количеством переходов. Это приложение интересно еще тем, что с его помощью вы сможете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ваши сообщения сразу большой (теоретически неограниченно большой) группе людей, что очень полезно для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оповещений больших масс людей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не действует интернет и мобильная связь, например при стихийных бедствиях, или отключения связи правительством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режим обмена сообщениями: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одноранговый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Интернет, возможность 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обмен сообщения в радиусе 100 метров | Поддержка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(создание сети) |Поддержка режима вещания |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0.wp.com/rusmonitor.com/wp-content/uploads/2019/05/1-1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03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мессенджеры и программы нужно скачать на случай, если отключат интернет</a:t>
            </a:r>
            <a:r>
              <a:rPr lang="ru-RU" sz="2400" b="1" u="sng" dirty="0">
                <a:solidFill>
                  <a:schemeClr val="bg1"/>
                </a:solidFill>
              </a:rPr>
              <a:t/>
            </a:r>
            <a:br>
              <a:rPr lang="ru-RU" sz="2400" b="1" u="sng" dirty="0">
                <a:solidFill>
                  <a:schemeClr val="bg1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Serval</a:t>
            </a:r>
            <a:r>
              <a:rPr lang="ru-RU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предназначено для создания прямых соединений между сотовыми телефонами. Соединения осуществляются через сети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Нет необходимости в наличии сигнала мобильной связи при формировании сетки через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установления сети вы и ваши друзья могут находиться хоть в центре Сахары, хоть в сибирской тайге.</a:t>
            </a:r>
          </a:p>
          <a:p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Serval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полезная штука также и потому, что несколько работающих в сети приложений используют систему хранения и пересылки данных под названием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Rhizome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Serval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обеспечить широкий охват связи и большую дистанцию передачи с минимальным количеством участников сети.</a:t>
            </a:r>
          </a:p>
          <a:p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Serval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программное обеспечение с открытым исходным кодом. Это позволяет вам делать личные телефонные звонки, отправлять безопасные сообщения и данные. Идеальное приложение для использования в отдаленных районах, во время стихийных бедствий, или в момент, когда вашему правительству по какой-то причине придет в голову схватиться за рубильник.</a:t>
            </a:r>
          </a:p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режим обмена сообщениями: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одноранговый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шифрованием MDP | Загрузить из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PlayStore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ru-RU" sz="3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Serval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3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Mesh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i0.wp.com/rusmonitor.com/wp-content/uploads/2019/05/1-1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6138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00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мессенджеры и программы нужно скачать на случай, если отключат интернет</a:t>
            </a:r>
            <a:r>
              <a:rPr lang="ru-RU" sz="2800" b="1" u="sng" dirty="0">
                <a:solidFill>
                  <a:schemeClr val="bg1"/>
                </a:solidFill>
              </a:rPr>
              <a:t/>
            </a:r>
            <a:br>
              <a:rPr lang="ru-RU" sz="2800" b="1" u="sng" dirty="0">
                <a:solidFill>
                  <a:schemeClr val="bg1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массу интересных функций, в том числе, возможность рассылать текстовые сообщения в автономном режиме. Есть даже функция, которая позволяет скрывать все ваши личные чаты, делая их доступными только с паролем. При отсутствии интернета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передавать данные другим пользователям в пределах 100 метров. В случае, если у получателя отключился интернет, приложение доставляет сообщение в виде обычного SMS.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и кроме того (вдруг кому понадобится)у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имеются фильтры для ваших фотографий. 5000+ бесплатных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темы оформления чата, которые позволяют персонализировать окно чата в зависимости от вашего настроения.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режим обмена сообщениями: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одноранговый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шифрованием SSL | Скачать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Hike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0.wp.com/rusmonitor.com/wp-content/uploads/2019/05/1-16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41388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98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мессенджеры и программы нужно скачать на случай, если отключат интернет</a:t>
            </a:r>
            <a:r>
              <a:rPr lang="ru-RU" b="1" u="sng" dirty="0">
                <a:solidFill>
                  <a:schemeClr val="bg1"/>
                </a:solidFill>
              </a:rPr>
              <a:t/>
            </a:r>
            <a:br>
              <a:rPr lang="ru-RU" b="1" u="sng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3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Offline </a:t>
            </a:r>
            <a:r>
              <a:rPr lang="ru-RU" sz="3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мессенджер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использующий технологию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которого мессенджер сканирует пространство для обнаружения ближайших устройств и составляет список пользователей, где отображаются окружающие вас устройства. Активные устройства отмечены как разноцветные точки, тогда как неактивные устройства показаны серым цветом.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Offline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Messenger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работать на расстоянии до 100 метров; данные шифруются. При наличии достаточного количества пользователей в сети прямая передача данных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на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250 Мбит / 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 Это гарантирует, что не только текстовые сообщения, но и все изображения, и даже потоковое видео (может быть полезно журналистам и стримерам) могут передаваться на высоких скоростях без какого-либо сжатия.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режим обмена сообщениями: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одноранговый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сквозным шифрованием | Загрузить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Signal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Offline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Messenger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i0.wp.com/rusmonitor.com/wp-content/uploads/2019/05/1-1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8" y="851419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24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мессенджеры и программы нужно скачать на случай, если отключат интернет</a:t>
            </a:r>
            <a:b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24000"/>
            <a:ext cx="80772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Briar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отправлять сообщения в местах, где нет сотовой связи или Интернета через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Briar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центрального сервера. Все сообщения синхронизируются напрямую между мобильными устройствами пользователей с помощью технологии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peer-to-peer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вашем телефоне нет подключения для передачи данных, приложение для обмена сообщениями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Briar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использовать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передачи сообщений между телефонами. Приложение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Briar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отдает приоритет конфиденциальности пользователей. При подключении к сети это приложение общается через сеть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режим обмена сообщениями: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одноранговый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Интернет.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Использует сети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конфиденциальности | Зашифрованная связь | Скачать из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PlayStore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9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Briar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i0.wp.com/rusmonitor.com/wp-content/uploads/2019/05/1-1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0473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29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599" y="152400"/>
            <a:ext cx="7580811" cy="14478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4D4D4D"/>
                </a:solidFill>
              </a:rPr>
              <a:t/>
            </a:r>
            <a:br>
              <a:rPr lang="ru-RU" sz="1600" dirty="0" smtClean="0">
                <a:solidFill>
                  <a:srgbClr val="4D4D4D"/>
                </a:solidFill>
              </a:rPr>
            </a:br>
            <a:r>
              <a:rPr lang="ru-RU" sz="1600" dirty="0">
                <a:solidFill>
                  <a:srgbClr val="4D4D4D"/>
                </a:solidFill>
              </a:rPr>
              <a:t/>
            </a:r>
            <a:br>
              <a:rPr lang="ru-RU" sz="1600" dirty="0">
                <a:solidFill>
                  <a:srgbClr val="4D4D4D"/>
                </a:solidFill>
              </a:rPr>
            </a:br>
            <a:r>
              <a:rPr lang="ru-RU" sz="1600" dirty="0" smtClean="0">
                <a:solidFill>
                  <a:srgbClr val="4D4D4D"/>
                </a:solidFill>
              </a:rPr>
              <a:t/>
            </a:r>
            <a:br>
              <a:rPr lang="ru-RU" sz="1600" dirty="0" smtClean="0">
                <a:solidFill>
                  <a:srgbClr val="4D4D4D"/>
                </a:solidFill>
              </a:rPr>
            </a:br>
            <a:r>
              <a:rPr lang="ru-RU" sz="1600" dirty="0">
                <a:solidFill>
                  <a:srgbClr val="4D4D4D"/>
                </a:solidFill>
              </a:rPr>
              <a:t/>
            </a:r>
            <a:br>
              <a:rPr lang="ru-RU" sz="1600" dirty="0">
                <a:solidFill>
                  <a:srgbClr val="4D4D4D"/>
                </a:solidFill>
              </a:rPr>
            </a:br>
            <a:r>
              <a:rPr lang="ru-RU" sz="1600" dirty="0" smtClean="0">
                <a:solidFill>
                  <a:srgbClr val="4D4D4D"/>
                </a:solidFill>
              </a:rPr>
              <a:t/>
            </a:r>
            <a:br>
              <a:rPr lang="ru-RU" sz="1600" dirty="0" smtClean="0">
                <a:solidFill>
                  <a:srgbClr val="4D4D4D"/>
                </a:solidFill>
              </a:rPr>
            </a:br>
            <a:endParaRPr lang="en-US" sz="1600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093519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400" dirty="0" smtClean="0">
              <a:solidFill>
                <a:schemeClr val="bg2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400" dirty="0" smtClean="0">
              <a:solidFill>
                <a:schemeClr val="bg2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295400" y="457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838200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Информатизация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общества является безусловным фактором развития образовательной среды, в которой система дистанционного обучения становится одной из структур непрерывного формирования знаний без ограничений по возрасту и степени подготовки учащегося, а также без учёта территориального расположения образовательной организации.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локальным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дистанционным образовательным технологиям становится возможным обеспечить доступность дополнительных образовательных услуг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обучающимся Алтайского края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детям, территориально ограниченным в возможности получать такое образование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(проживающих в населенных пунктах без доступа к сети Интернет или  без доступа к качественной, быстрой сети Интернет)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одарённым детям, детям с особенностями развития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4291"/>
            <a:ext cx="8610600" cy="107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https://media.istockphoto.com/photos/stack-of-books-and-school-supplies-isolated-on-white-picture-id8092750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15" y="4648200"/>
            <a:ext cx="2265355" cy="15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2.depositphotos.com/2550605/7996/v/950/depositphotos_79960350-stock-illustration-compact-dis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02" y="5029200"/>
            <a:ext cx="1819140" cy="10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mg2.freepng.ru/20180429/gte/kisspng-it-infrastructure-delhi-service-management-busines-retargeting-5ae5ee7793d9c1.56589727152501823160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448272" cy="18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7" y="3048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096000" cy="4997152"/>
          </a:xfrm>
        </p:spPr>
        <p:txBody>
          <a:bodyPr>
            <a:normAutofit/>
          </a:bodyPr>
          <a:lstStyle/>
          <a:p>
            <a:pPr marL="0" indent="45085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кейс-технологии – это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обучающимся информационных образовательных ресурсов в виде специализированных УМК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кейсов,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предназначенных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самостоятельного изучения с периодическими консультациями педагога-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бумажных носителей 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-носителей (CD-диск,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flash-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носитель).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7" y="3048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4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-171400"/>
            <a:ext cx="70969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дистанционного курса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764704"/>
            <a:ext cx="7516688" cy="6093296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аудио, видео формате (в зависимости от направленности программ дополнительного образования);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лаборатория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в печатном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виде;</a:t>
            </a:r>
          </a:p>
          <a:p>
            <a:pPr marL="0" indent="45085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учебник структурированный по модулям;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справочные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направленности программы;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блок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направленных на усвоение материала и проверку, контроль его понимания,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блок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заданий, направленных на самостоятельное применение усвоенных знаний, умений, навыков в решении конкретных проблем;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блок проектной работы;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блок практических работ;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глоссарий, с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него создается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понятий, используемых программой, а также словарь основных терминов каждой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лекции;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блок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успешности самостоятельной деятельности обучаемых, контроля результатов 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43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7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8640"/>
            <a:ext cx="7020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- своеобразный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путеводитель по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08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учебного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</a:p>
          <a:p>
            <a:pPr marL="0" indent="45085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еоретические разделы;</a:t>
            </a:r>
          </a:p>
          <a:p>
            <a:pPr marL="0" indent="4508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самопроверки;</a:t>
            </a:r>
          </a:p>
          <a:p>
            <a:pPr marL="0" indent="4508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тесты;</a:t>
            </a:r>
          </a:p>
          <a:p>
            <a:pPr marL="0" indent="45085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 практические задания.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7" y="3048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7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66" y="476672"/>
            <a:ext cx="8928992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500364"/>
              </p:ext>
            </p:extLst>
          </p:nvPr>
        </p:nvGraphicFramePr>
        <p:xfrm>
          <a:off x="1676400" y="152400"/>
          <a:ext cx="7162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в системе дистанционного обучения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676400"/>
            <a:ext cx="7086600" cy="4449763"/>
          </a:xfrm>
        </p:spPr>
        <p:txBody>
          <a:bodyPr>
            <a:normAutofit fontScale="62500" lnSpcReduction="20000"/>
          </a:bodyPr>
          <a:lstStyle/>
          <a:p>
            <a:pPr marL="0" indent="45085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- это комплексный метод обучения, позволяющий строить учебный процесс исходя из интересов обучающихся, дающий возможность обучающемуся проявить самостоятельность в планировании, организации и контроле своей учебно-познавательной деятельности, результатом которой является создание какого-либо продукта или явления (коллаж, кроссворд, танец, текстильное изделие, модель транспорта и т.д.)</a:t>
            </a:r>
          </a:p>
          <a:p>
            <a:pPr marL="0" indent="45085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выполненных проектов должны быть "осязаемыми", т.е., если это теоретическая проблема, то конкретное ее решение, если практическая - конкретный результат, готовый к внедрению. В основе метода проектов лежит развитие познавательных, творческих интересов учащихся, умений самостоятельно конструировать свои знания, умений ориентироваться в информационном пространстве, развитие критического мышления.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7" y="3048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8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76400" y="116633"/>
            <a:ext cx="6923584" cy="936103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доступен!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447800" y="1052736"/>
            <a:ext cx="7300664" cy="5328592"/>
          </a:xfrm>
        </p:spPr>
        <p:txBody>
          <a:bodyPr>
            <a:normAutofit fontScale="62500" lnSpcReduction="20000"/>
          </a:bodyPr>
          <a:lstStyle/>
          <a:p>
            <a:pPr marL="0" indent="45085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системе различных кейсов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охватить все направленности: естественнонаучную, техническую,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художественную, туристско-краеведческую, социально-педагогическую, физкультурно-спортивную.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целостной системы универсальных знаний, умений, навыков, а также опыта самостоятельной деятельности и личной ответственности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ключевых компетенций,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для полноценного развития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многообразии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и интересов через различные виды деятельности, освоение которых сегодня становится как никогда доступным, увлекательным и технологичным.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же, внедрение дистанционной формы обучения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 дополнительные общеобразовательные программы на качественно новый уровень предоставления образовательных услуг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делая их востребованными и конкурентоспособными, что особенно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 с внедрением системы персонифицированного финансирования дополнительного образования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7" y="3048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88824"/>
      </a:accent1>
      <a:accent2>
        <a:srgbClr val="72AF2F"/>
      </a:accent2>
      <a:accent3>
        <a:srgbClr val="92D050"/>
      </a:accent3>
      <a:accent4>
        <a:srgbClr val="ACE226"/>
      </a:accent4>
      <a:accent5>
        <a:srgbClr val="C5EB39"/>
      </a:accent5>
      <a:accent6>
        <a:srgbClr val="72AF2F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8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88824"/>
      </a:accent1>
      <a:accent2>
        <a:srgbClr val="72AF2F"/>
      </a:accent2>
      <a:accent3>
        <a:srgbClr val="92D050"/>
      </a:accent3>
      <a:accent4>
        <a:srgbClr val="ACE226"/>
      </a:accent4>
      <a:accent5>
        <a:srgbClr val="C5EB39"/>
      </a:accent5>
      <a:accent6>
        <a:srgbClr val="72AF2F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8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88824"/>
      </a:accent1>
      <a:accent2>
        <a:srgbClr val="72AF2F"/>
      </a:accent2>
      <a:accent3>
        <a:srgbClr val="92D050"/>
      </a:accent3>
      <a:accent4>
        <a:srgbClr val="ACE226"/>
      </a:accent4>
      <a:accent5>
        <a:srgbClr val="C5EB39"/>
      </a:accent5>
      <a:accent6>
        <a:srgbClr val="72AF2F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986</Words>
  <Application>Microsoft Office PowerPoint</Application>
  <PresentationFormat>Экран (4:3)</PresentationFormat>
  <Paragraphs>92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굴림</vt:lpstr>
      <vt:lpstr>Times New Roman</vt:lpstr>
      <vt:lpstr>Office Theme</vt:lpstr>
      <vt:lpstr>1_Office Theme</vt:lpstr>
      <vt:lpstr>15_Office Theme</vt:lpstr>
      <vt:lpstr>Презентация PowerPoint</vt:lpstr>
      <vt:lpstr>Презентация PowerPoint</vt:lpstr>
      <vt:lpstr>Презентация PowerPoint</vt:lpstr>
      <vt:lpstr>Кейс-технологии</vt:lpstr>
      <vt:lpstr>Элементы дистанционного курса</vt:lpstr>
      <vt:lpstr>Рабочая тетрадь - своеобразный путеводитель по курсу</vt:lpstr>
      <vt:lpstr>Презентация PowerPoint</vt:lpstr>
      <vt:lpstr>Метод проектов в системе дистанционного обучения</vt:lpstr>
      <vt:lpstr>Дистант доступен!</vt:lpstr>
      <vt:lpstr>Презентация PowerPoint</vt:lpstr>
      <vt:lpstr>Презентация PowerPoint</vt:lpstr>
      <vt:lpstr>Какие мессенджеры и программы нужно скачать на случай, если отключат интернет </vt:lpstr>
      <vt:lpstr>Какие мессенджеры и программы нужно скачать на случай, если отключат интернет </vt:lpstr>
      <vt:lpstr>Какие мессенджеры и программы нужно скачать на случай, если отключат интернет </vt:lpstr>
      <vt:lpstr>Какие мессенджеры и программы нужно скачать на случай, если отключат интернет </vt:lpstr>
      <vt:lpstr>Какие мессенджеры и программы нужно скачать на случай, если отключат интернет </vt:lpstr>
      <vt:lpstr>Какие мессенджеры и программы нужно скачать на случай, если отключат интернет </vt:lpstr>
      <vt:lpstr>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Director</cp:lastModifiedBy>
  <cp:revision>281</cp:revision>
  <dcterms:created xsi:type="dcterms:W3CDTF">2012-04-26T17:06:14Z</dcterms:created>
  <dcterms:modified xsi:type="dcterms:W3CDTF">2020-04-08T05:30:53Z</dcterms:modified>
</cp:coreProperties>
</file>